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8A00"/>
    <a:srgbClr val="512D6D"/>
    <a:srgbClr val="492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7"/>
    <p:restoredTop sz="94694"/>
  </p:normalViewPr>
  <p:slideViewPr>
    <p:cSldViewPr snapToGrid="0" snapToObjects="1">
      <p:cViewPr varScale="1">
        <p:scale>
          <a:sx n="145" d="100"/>
          <a:sy n="145" d="100"/>
        </p:scale>
        <p:origin x="4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8972" y="2898542"/>
            <a:ext cx="3506056" cy="910601"/>
          </a:xfrm>
        </p:spPr>
        <p:txBody>
          <a:bodyPr>
            <a:normAutofit/>
          </a:bodyPr>
          <a:lstStyle/>
          <a:p>
            <a:r>
              <a:rPr lang="en-US" sz="5000" spc="-150" dirty="0">
                <a:solidFill>
                  <a:srgbClr val="512D6D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3936" y="3735602"/>
            <a:ext cx="3696128" cy="80557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CC8A00"/>
                </a:solidFill>
              </a:rPr>
              <a:t>Subhead text goes here</a:t>
            </a:r>
            <a:r>
              <a:rPr lang="is-IS" sz="1800" dirty="0">
                <a:solidFill>
                  <a:srgbClr val="CC8A00"/>
                </a:solidFill>
              </a:rPr>
              <a:t>…</a:t>
            </a:r>
            <a:endParaRPr lang="en-US" sz="1800" dirty="0">
              <a:solidFill>
                <a:srgbClr val="CC8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E989-0BFE-5649-BFC4-5A15BCDB0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79563"/>
            <a:ext cx="7772400" cy="2387600"/>
          </a:xfrm>
        </p:spPr>
        <p:txBody>
          <a:bodyPr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38568-7A2C-6A48-A178-AD17E8960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59238"/>
            <a:ext cx="6858000" cy="1655762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4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7</cp:revision>
  <dcterms:created xsi:type="dcterms:W3CDTF">2019-06-28T16:38:41Z</dcterms:created>
  <dcterms:modified xsi:type="dcterms:W3CDTF">2020-07-22T18:51:18Z</dcterms:modified>
</cp:coreProperties>
</file>