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D6D"/>
    <a:srgbClr val="CC8A00"/>
    <a:srgbClr val="C98700"/>
    <a:srgbClr val="492367"/>
    <a:srgbClr val="461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6"/>
    <p:restoredTop sz="94684"/>
  </p:normalViewPr>
  <p:slideViewPr>
    <p:cSldViewPr snapToGrid="0" snapToObjects="1">
      <p:cViewPr varScale="1">
        <p:scale>
          <a:sx n="196" d="100"/>
          <a:sy n="196" d="100"/>
        </p:scale>
        <p:origin x="3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2827" y="2823102"/>
            <a:ext cx="3506056" cy="910601"/>
          </a:xfrm>
        </p:spPr>
        <p:txBody>
          <a:bodyPr>
            <a:noAutofit/>
          </a:bodyPr>
          <a:lstStyle/>
          <a:p>
            <a:r>
              <a:rPr lang="en-US" spc="-150" dirty="0">
                <a:solidFill>
                  <a:srgbClr val="CC8A00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7791" y="3733703"/>
            <a:ext cx="3696128" cy="55899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512D6D"/>
                </a:solidFill>
              </a:rPr>
              <a:t>Subhead text goes here</a:t>
            </a:r>
            <a:r>
              <a:rPr lang="is-IS" sz="1800" dirty="0">
                <a:solidFill>
                  <a:srgbClr val="512D6D"/>
                </a:solidFill>
              </a:rPr>
              <a:t>…</a:t>
            </a:r>
            <a:endParaRPr lang="en-US" sz="1800" dirty="0">
              <a:solidFill>
                <a:srgbClr val="512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3B197-5076-0B44-883F-2EC995534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32C46-FF96-8C46-89DF-CC74697D8B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65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corn">
      <a:dk1>
        <a:srgbClr val="000000"/>
      </a:dk1>
      <a:lt1>
        <a:srgbClr val="FFFFFF"/>
      </a:lt1>
      <a:dk2>
        <a:srgbClr val="502C6D"/>
      </a:dk2>
      <a:lt2>
        <a:srgbClr val="E7E6E6"/>
      </a:lt2>
      <a:accent1>
        <a:srgbClr val="502C6D"/>
      </a:accent1>
      <a:accent2>
        <a:srgbClr val="CC8A00"/>
      </a:accent2>
      <a:accent3>
        <a:srgbClr val="898D8D"/>
      </a:accent3>
      <a:accent4>
        <a:srgbClr val="FFD779"/>
      </a:accent4>
      <a:accent5>
        <a:srgbClr val="D5A3FF"/>
      </a:accent5>
      <a:accent6>
        <a:srgbClr val="F5FCFF"/>
      </a:accent6>
      <a:hlink>
        <a:srgbClr val="502C6D"/>
      </a:hlink>
      <a:folHlink>
        <a:srgbClr val="5A5D5E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6</Words>
  <Application>Microsoft Macintosh PowerPoint</Application>
  <PresentationFormat>Overhead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WELCOME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Goff, Shannon</cp:lastModifiedBy>
  <cp:revision>14</cp:revision>
  <dcterms:created xsi:type="dcterms:W3CDTF">2019-06-28T16:38:41Z</dcterms:created>
  <dcterms:modified xsi:type="dcterms:W3CDTF">2020-07-22T18:57:40Z</dcterms:modified>
</cp:coreProperties>
</file>