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34"/>
    <p:restoredTop sz="94694"/>
  </p:normalViewPr>
  <p:slideViewPr>
    <p:cSldViewPr snapToGrid="0" snapToObjects="1">
      <p:cViewPr varScale="1">
        <p:scale>
          <a:sx n="177" d="100"/>
          <a:sy n="177" d="100"/>
        </p:scale>
        <p:origin x="4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79476E-1D6F-F645-A2C2-88786416DD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02E9DA-327B-AE42-97BC-5CA697D892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B54AF-2C24-7244-99E6-BEBF210CE1F7}" type="datetimeFigureOut">
              <a:rPr lang="en-US" smtClean="0"/>
              <a:t>7/28/20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2A285-1ECC-F84D-AC56-E726D16DFA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FB5249-31DB-6944-96E9-81FB310398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45EF6-CBA5-9A40-BC0F-AA4D1418C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41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809AB-EB86-5B4A-AC34-C24323B17E2A}" type="datetimeFigureOut">
              <a:rPr lang="en-US" smtClean="0"/>
              <a:t>7/28/20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2B052-18DB-394E-9A42-6300D3B7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05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06E3-4B24-234D-A5FD-210B0B83A9BF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3FAB-38F5-414D-8200-0B30C19B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0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06E3-4B24-234D-A5FD-210B0B83A9BF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3FAB-38F5-414D-8200-0B30C19B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00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06E3-4B24-234D-A5FD-210B0B83A9BF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3FAB-38F5-414D-8200-0B30C19B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7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06E3-4B24-234D-A5FD-210B0B83A9BF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3FAB-38F5-414D-8200-0B30C19B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06E3-4B24-234D-A5FD-210B0B83A9BF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3FAB-38F5-414D-8200-0B30C19B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7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06E3-4B24-234D-A5FD-210B0B83A9BF}" type="datetimeFigureOut">
              <a:rPr lang="en-US" smtClean="0"/>
              <a:t>7/28/20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3FAB-38F5-414D-8200-0B30C19B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6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06E3-4B24-234D-A5FD-210B0B83A9BF}" type="datetimeFigureOut">
              <a:rPr lang="en-US" smtClean="0"/>
              <a:t>7/28/20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3FAB-38F5-414D-8200-0B30C19B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62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06E3-4B24-234D-A5FD-210B0B83A9BF}" type="datetimeFigureOut">
              <a:rPr lang="en-US" smtClean="0"/>
              <a:t>7/28/20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3FAB-38F5-414D-8200-0B30C19B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3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06E3-4B24-234D-A5FD-210B0B83A9BF}" type="datetimeFigureOut">
              <a:rPr lang="en-US" smtClean="0"/>
              <a:t>7/28/20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3FAB-38F5-414D-8200-0B30C19B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60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06E3-4B24-234D-A5FD-210B0B83A9BF}" type="datetimeFigureOut">
              <a:rPr lang="en-US" smtClean="0"/>
              <a:t>7/28/20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3FAB-38F5-414D-8200-0B30C19B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2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06E3-4B24-234D-A5FD-210B0B83A9BF}" type="datetimeFigureOut">
              <a:rPr lang="en-US" smtClean="0"/>
              <a:t>7/28/20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3FAB-38F5-414D-8200-0B30C19B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88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C06E3-4B24-234D-A5FD-210B0B83A9BF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13FAB-38F5-414D-8200-0B30C19B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8190" y="4552681"/>
            <a:ext cx="3506056" cy="910601"/>
          </a:xfrm>
        </p:spPr>
        <p:txBody>
          <a:bodyPr>
            <a:normAutofit/>
          </a:bodyPr>
          <a:lstStyle/>
          <a:p>
            <a:pPr algn="l"/>
            <a:r>
              <a:rPr lang="en-US" sz="5000" spc="-150" dirty="0">
                <a:solidFill>
                  <a:schemeClr val="accent2"/>
                </a:solidFill>
              </a:rPr>
              <a:t>WELCOME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6719" y="5379467"/>
            <a:ext cx="3696128" cy="805575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chemeClr val="tx2"/>
                </a:solidFill>
              </a:rPr>
              <a:t>Subhead text goes here</a:t>
            </a:r>
            <a:r>
              <a:rPr lang="is-IS" sz="1800" dirty="0">
                <a:solidFill>
                  <a:schemeClr val="tx2"/>
                </a:solidFill>
              </a:rPr>
              <a:t>…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2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6763" y="365126"/>
            <a:ext cx="5835721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HEADLINE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6762" y="2054831"/>
            <a:ext cx="5835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Text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17276" y="6359704"/>
            <a:ext cx="626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07338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corn">
      <a:dk1>
        <a:srgbClr val="000000"/>
      </a:dk1>
      <a:lt1>
        <a:srgbClr val="FFFFFF"/>
      </a:lt1>
      <a:dk2>
        <a:srgbClr val="502C6D"/>
      </a:dk2>
      <a:lt2>
        <a:srgbClr val="E7E6E6"/>
      </a:lt2>
      <a:accent1>
        <a:srgbClr val="502C6D"/>
      </a:accent1>
      <a:accent2>
        <a:srgbClr val="CC8A00"/>
      </a:accent2>
      <a:accent3>
        <a:srgbClr val="898D8D"/>
      </a:accent3>
      <a:accent4>
        <a:srgbClr val="FFD779"/>
      </a:accent4>
      <a:accent5>
        <a:srgbClr val="D5A3FF"/>
      </a:accent5>
      <a:accent6>
        <a:srgbClr val="F5FCFF"/>
      </a:accent6>
      <a:hlink>
        <a:srgbClr val="502C6D"/>
      </a:hlink>
      <a:folHlink>
        <a:srgbClr val="5A5D5E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8632</TotalTime>
  <Words>9</Words>
  <Application>Microsoft Macintosh PowerPoint</Application>
  <PresentationFormat>Overhead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WELCOME</vt:lpstr>
      <vt:lpstr>HEADLINE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Goff, Shannon</cp:lastModifiedBy>
  <cp:revision>9</cp:revision>
  <dcterms:created xsi:type="dcterms:W3CDTF">2019-06-28T16:38:41Z</dcterms:created>
  <dcterms:modified xsi:type="dcterms:W3CDTF">2020-07-28T15:52:55Z</dcterms:modified>
</cp:coreProperties>
</file>