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1"/>
    <p:restoredTop sz="94693"/>
  </p:normalViewPr>
  <p:slideViewPr>
    <p:cSldViewPr snapToGrid="0" snapToObjects="1">
      <p:cViewPr varScale="1">
        <p:scale>
          <a:sx n="199" d="100"/>
          <a:sy n="199" d="100"/>
        </p:scale>
        <p:origin x="2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06E3-4B24-234D-A5FD-210B0B83A9BF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715" y="4922551"/>
            <a:ext cx="3187324" cy="910601"/>
          </a:xfrm>
        </p:spPr>
        <p:txBody>
          <a:bodyPr>
            <a:normAutofit/>
          </a:bodyPr>
          <a:lstStyle/>
          <a:p>
            <a:pPr algn="l"/>
            <a:r>
              <a:rPr lang="en-US" sz="5000" spc="-150" dirty="0">
                <a:solidFill>
                  <a:schemeClr val="tx2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164" y="5759611"/>
            <a:ext cx="3696128" cy="805575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2"/>
                </a:solidFill>
              </a:rPr>
              <a:t>Subhead text goes here</a:t>
            </a:r>
            <a:r>
              <a:rPr lang="is-IS" sz="1800" dirty="0">
                <a:solidFill>
                  <a:schemeClr val="tx2"/>
                </a:solidFill>
              </a:rPr>
              <a:t>…</a:t>
            </a:r>
            <a:endParaRPr lang="en-US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94544"/>
            <a:ext cx="7886700" cy="924674"/>
          </a:xfrm>
        </p:spPr>
        <p:txBody>
          <a:bodyPr>
            <a:normAutofit/>
          </a:bodyPr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393879"/>
            <a:ext cx="7886700" cy="378308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3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corn">
      <a:dk1>
        <a:srgbClr val="000000"/>
      </a:dk1>
      <a:lt1>
        <a:srgbClr val="FFFFFF"/>
      </a:lt1>
      <a:dk2>
        <a:srgbClr val="502C6D"/>
      </a:dk2>
      <a:lt2>
        <a:srgbClr val="E7E6E6"/>
      </a:lt2>
      <a:accent1>
        <a:srgbClr val="502C6D"/>
      </a:accent1>
      <a:accent2>
        <a:srgbClr val="CC8A00"/>
      </a:accent2>
      <a:accent3>
        <a:srgbClr val="898D8D"/>
      </a:accent3>
      <a:accent4>
        <a:srgbClr val="FFD779"/>
      </a:accent4>
      <a:accent5>
        <a:srgbClr val="D5A3FF"/>
      </a:accent5>
      <a:accent6>
        <a:srgbClr val="F5FCFF"/>
      </a:accent6>
      <a:hlink>
        <a:srgbClr val="502C6D"/>
      </a:hlink>
      <a:folHlink>
        <a:srgbClr val="5A5D5E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6</Words>
  <Application>Microsoft Macintosh PowerPoint</Application>
  <PresentationFormat>Overhead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Goff, Shannon</cp:lastModifiedBy>
  <cp:revision>11</cp:revision>
  <dcterms:created xsi:type="dcterms:W3CDTF">2019-06-28T16:38:41Z</dcterms:created>
  <dcterms:modified xsi:type="dcterms:W3CDTF">2020-07-28T17:02:09Z</dcterms:modified>
</cp:coreProperties>
</file>