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702" r:id="rId5"/>
  </p:sldMasterIdLst>
  <p:notesMasterIdLst>
    <p:notesMasterId r:id="rId82"/>
  </p:notesMasterIdLst>
  <p:handoutMasterIdLst>
    <p:handoutMasterId r:id="rId83"/>
  </p:handoutMasterIdLst>
  <p:sldIdLst>
    <p:sldId id="256" r:id="rId6"/>
    <p:sldId id="257" r:id="rId7"/>
    <p:sldId id="258" r:id="rId8"/>
    <p:sldId id="259" r:id="rId9"/>
    <p:sldId id="260" r:id="rId10"/>
    <p:sldId id="261" r:id="rId11"/>
    <p:sldId id="262" r:id="rId12"/>
    <p:sldId id="263" r:id="rId13"/>
    <p:sldId id="264" r:id="rId14"/>
    <p:sldId id="265" r:id="rId15"/>
    <p:sldId id="267" r:id="rId16"/>
    <p:sldId id="268" r:id="rId17"/>
    <p:sldId id="269" r:id="rId18"/>
    <p:sldId id="271" r:id="rId19"/>
    <p:sldId id="272" r:id="rId20"/>
    <p:sldId id="273" r:id="rId21"/>
    <p:sldId id="274" r:id="rId22"/>
    <p:sldId id="275" r:id="rId23"/>
    <p:sldId id="276" r:id="rId24"/>
    <p:sldId id="278" r:id="rId25"/>
    <p:sldId id="279" r:id="rId26"/>
    <p:sldId id="281" r:id="rId27"/>
    <p:sldId id="282" r:id="rId28"/>
    <p:sldId id="284" r:id="rId29"/>
    <p:sldId id="286" r:id="rId30"/>
    <p:sldId id="384" r:id="rId31"/>
    <p:sldId id="385" r:id="rId32"/>
    <p:sldId id="292" r:id="rId33"/>
    <p:sldId id="386" r:id="rId34"/>
    <p:sldId id="296" r:id="rId35"/>
    <p:sldId id="298" r:id="rId36"/>
    <p:sldId id="300" r:id="rId37"/>
    <p:sldId id="302" r:id="rId38"/>
    <p:sldId id="304" r:id="rId39"/>
    <p:sldId id="306" r:id="rId40"/>
    <p:sldId id="308" r:id="rId41"/>
    <p:sldId id="310" r:id="rId42"/>
    <p:sldId id="312" r:id="rId43"/>
    <p:sldId id="314" r:id="rId44"/>
    <p:sldId id="316" r:id="rId45"/>
    <p:sldId id="318" r:id="rId46"/>
    <p:sldId id="320" r:id="rId47"/>
    <p:sldId id="322" r:id="rId48"/>
    <p:sldId id="325" r:id="rId49"/>
    <p:sldId id="326" r:id="rId50"/>
    <p:sldId id="328" r:id="rId51"/>
    <p:sldId id="330" r:id="rId52"/>
    <p:sldId id="333" r:id="rId53"/>
    <p:sldId id="334" r:id="rId54"/>
    <p:sldId id="336" r:id="rId55"/>
    <p:sldId id="338" r:id="rId56"/>
    <p:sldId id="339" r:id="rId57"/>
    <p:sldId id="340" r:id="rId58"/>
    <p:sldId id="342" r:id="rId59"/>
    <p:sldId id="344" r:id="rId60"/>
    <p:sldId id="346" r:id="rId61"/>
    <p:sldId id="348" r:id="rId62"/>
    <p:sldId id="350" r:id="rId63"/>
    <p:sldId id="353" r:id="rId64"/>
    <p:sldId id="354" r:id="rId65"/>
    <p:sldId id="356" r:id="rId66"/>
    <p:sldId id="358" r:id="rId67"/>
    <p:sldId id="360" r:id="rId68"/>
    <p:sldId id="362" r:id="rId69"/>
    <p:sldId id="364" r:id="rId70"/>
    <p:sldId id="366" r:id="rId71"/>
    <p:sldId id="368" r:id="rId72"/>
    <p:sldId id="370" r:id="rId73"/>
    <p:sldId id="372" r:id="rId74"/>
    <p:sldId id="374" r:id="rId75"/>
    <p:sldId id="376" r:id="rId76"/>
    <p:sldId id="378" r:id="rId77"/>
    <p:sldId id="380" r:id="rId78"/>
    <p:sldId id="382" r:id="rId79"/>
    <p:sldId id="387" r:id="rId80"/>
    <p:sldId id="270"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717" autoAdjust="0"/>
  </p:normalViewPr>
  <p:slideViewPr>
    <p:cSldViewPr snapToGrid="0">
      <p:cViewPr varScale="1">
        <p:scale>
          <a:sx n="111" d="100"/>
          <a:sy n="111" d="100"/>
        </p:scale>
        <p:origin x="594" y="96"/>
      </p:cViewPr>
      <p:guideLst/>
    </p:cSldViewPr>
  </p:slideViewPr>
  <p:outlineViewPr>
    <p:cViewPr>
      <p:scale>
        <a:sx n="33" d="100"/>
        <a:sy n="33" d="100"/>
      </p:scale>
      <p:origin x="0" y="-7272"/>
    </p:cViewPr>
  </p:outlineViewPr>
  <p:notesTextViewPr>
    <p:cViewPr>
      <p:scale>
        <a:sx n="1" d="1"/>
        <a:sy n="1" d="1"/>
      </p:scale>
      <p:origin x="0" y="0"/>
    </p:cViewPr>
  </p:notesTextViewPr>
  <p:notesViewPr>
    <p:cSldViewPr snapToGrid="0">
      <p:cViewPr>
        <p:scale>
          <a:sx n="1" d="2"/>
          <a:sy n="1" d="2"/>
        </p:scale>
        <p:origin x="3672" y="59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notesMaster" Target="notesMasters/notesMaster1.xml"/></Relationships>
</file>

<file path=ppt/diagrams/_rels/data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1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6.svg"/></Relationships>
</file>

<file path=ppt/diagrams/_rels/data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1A2EC-4016-4625-9295-23BB574FBC9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C41CB17-070B-43F5-A87B-4998C568DBE3}">
      <dgm:prSet/>
      <dgm:spPr/>
      <dgm:t>
        <a:bodyPr/>
        <a:lstStyle/>
        <a:p>
          <a:r>
            <a:rPr lang="en-US" b="1" dirty="0"/>
            <a:t>How Long Does a Hearing Last?</a:t>
          </a:r>
          <a:endParaRPr lang="en-US" dirty="0"/>
        </a:p>
      </dgm:t>
    </dgm:pt>
    <dgm:pt modelId="{60062515-8502-431F-A03E-74F7F4B6DE77}" type="parTrans" cxnId="{A3357162-08F9-4213-8DAA-493D1AA8BC38}">
      <dgm:prSet/>
      <dgm:spPr/>
      <dgm:t>
        <a:bodyPr/>
        <a:lstStyle/>
        <a:p>
          <a:endParaRPr lang="en-US"/>
        </a:p>
      </dgm:t>
    </dgm:pt>
    <dgm:pt modelId="{6E451927-DC6E-4123-89AD-286CC4F2C522}" type="sibTrans" cxnId="{A3357162-08F9-4213-8DAA-493D1AA8BC38}">
      <dgm:prSet/>
      <dgm:spPr/>
      <dgm:t>
        <a:bodyPr/>
        <a:lstStyle/>
        <a:p>
          <a:endParaRPr lang="en-US"/>
        </a:p>
      </dgm:t>
    </dgm:pt>
    <dgm:pt modelId="{6091045F-D367-4C2D-BD90-7A92350B3B59}">
      <dgm:prSet/>
      <dgm:spPr/>
      <dgm:t>
        <a:bodyPr/>
        <a:lstStyle/>
        <a:p>
          <a:r>
            <a:rPr lang="en-US"/>
            <a:t>The decision-maker(s) have the ability to set reasonable time limits on the hearing and its constituent parts.</a:t>
          </a:r>
        </a:p>
      </dgm:t>
    </dgm:pt>
    <dgm:pt modelId="{07F5E40B-4E9D-4C6A-85ED-AB46227BB914}" type="parTrans" cxnId="{0D308968-F4B4-496E-8CB3-06E1CA75166C}">
      <dgm:prSet/>
      <dgm:spPr/>
      <dgm:t>
        <a:bodyPr/>
        <a:lstStyle/>
        <a:p>
          <a:endParaRPr lang="en-US"/>
        </a:p>
      </dgm:t>
    </dgm:pt>
    <dgm:pt modelId="{051B6765-838F-4387-9817-66146F8CD517}" type="sibTrans" cxnId="{0D308968-F4B4-496E-8CB3-06E1CA75166C}">
      <dgm:prSet/>
      <dgm:spPr/>
      <dgm:t>
        <a:bodyPr/>
        <a:lstStyle/>
        <a:p>
          <a:endParaRPr lang="en-US"/>
        </a:p>
      </dgm:t>
    </dgm:pt>
    <dgm:pt modelId="{89759ED2-F3B3-4C75-873E-D577870E6FB0}">
      <dgm:prSet/>
      <dgm:spPr/>
      <dgm:t>
        <a:bodyPr/>
        <a:lstStyle/>
        <a:p>
          <a:r>
            <a:rPr lang="en-US"/>
            <a:t>Parties must have a reasonable  opportunity to conduct questioning/  cross-examination, but do not have the  right to question/cross-examine witnesses  as long as they want</a:t>
          </a:r>
        </a:p>
      </dgm:t>
    </dgm:pt>
    <dgm:pt modelId="{101634AD-8E83-483E-997F-C2DAE9C5950F}" type="parTrans" cxnId="{5205D98C-C5BE-40A8-9008-3A967763FAC7}">
      <dgm:prSet/>
      <dgm:spPr/>
      <dgm:t>
        <a:bodyPr/>
        <a:lstStyle/>
        <a:p>
          <a:endParaRPr lang="en-US"/>
        </a:p>
      </dgm:t>
    </dgm:pt>
    <dgm:pt modelId="{F0E655B2-E76F-45FB-90B8-CF678CC2E7E7}" type="sibTrans" cxnId="{5205D98C-C5BE-40A8-9008-3A967763FAC7}">
      <dgm:prSet/>
      <dgm:spPr/>
      <dgm:t>
        <a:bodyPr/>
        <a:lstStyle/>
        <a:p>
          <a:endParaRPr lang="en-US"/>
        </a:p>
      </dgm:t>
    </dgm:pt>
    <dgm:pt modelId="{DE0A9C1A-CB0A-412E-8685-389BEF55EFBC}">
      <dgm:prSet/>
      <dgm:spPr/>
      <dgm:t>
        <a:bodyPr/>
        <a:lstStyle/>
        <a:p>
          <a:r>
            <a:rPr lang="en-US"/>
            <a:t>Decision-maker(s) should set an overall  length to the hearing in advance and keep  parties on schedule</a:t>
          </a:r>
        </a:p>
      </dgm:t>
    </dgm:pt>
    <dgm:pt modelId="{1BE1D070-DCB5-42CA-8350-4DEC29389DA2}" type="parTrans" cxnId="{63225783-86D3-4522-AC48-39FB04A18F2B}">
      <dgm:prSet/>
      <dgm:spPr/>
      <dgm:t>
        <a:bodyPr/>
        <a:lstStyle/>
        <a:p>
          <a:endParaRPr lang="en-US"/>
        </a:p>
      </dgm:t>
    </dgm:pt>
    <dgm:pt modelId="{A7504594-3DDE-4A02-B286-9897D7CFFBB5}" type="sibTrans" cxnId="{63225783-86D3-4522-AC48-39FB04A18F2B}">
      <dgm:prSet/>
      <dgm:spPr/>
      <dgm:t>
        <a:bodyPr/>
        <a:lstStyle/>
        <a:p>
          <a:endParaRPr lang="en-US"/>
        </a:p>
      </dgm:t>
    </dgm:pt>
    <dgm:pt modelId="{290C7D9A-E1AA-4EC2-837C-AC92940E0309}" type="pres">
      <dgm:prSet presAssocID="{67B1A2EC-4016-4625-9295-23BB574FBC9E}" presName="linear" presStyleCnt="0">
        <dgm:presLayoutVars>
          <dgm:animLvl val="lvl"/>
          <dgm:resizeHandles val="exact"/>
        </dgm:presLayoutVars>
      </dgm:prSet>
      <dgm:spPr/>
    </dgm:pt>
    <dgm:pt modelId="{083E2587-A504-4DD5-84EF-3F194401DEC5}" type="pres">
      <dgm:prSet presAssocID="{BC41CB17-070B-43F5-A87B-4998C568DBE3}" presName="parentText" presStyleLbl="node1" presStyleIdx="0" presStyleCnt="4">
        <dgm:presLayoutVars>
          <dgm:chMax val="0"/>
          <dgm:bulletEnabled val="1"/>
        </dgm:presLayoutVars>
      </dgm:prSet>
      <dgm:spPr/>
    </dgm:pt>
    <dgm:pt modelId="{C2466304-C72A-4D4E-85C3-2B4AF1265EE6}" type="pres">
      <dgm:prSet presAssocID="{6E451927-DC6E-4123-89AD-286CC4F2C522}" presName="spacer" presStyleCnt="0"/>
      <dgm:spPr/>
    </dgm:pt>
    <dgm:pt modelId="{0A87C997-DDBB-404E-B42F-B85B85A818AB}" type="pres">
      <dgm:prSet presAssocID="{6091045F-D367-4C2D-BD90-7A92350B3B59}" presName="parentText" presStyleLbl="node1" presStyleIdx="1" presStyleCnt="4">
        <dgm:presLayoutVars>
          <dgm:chMax val="0"/>
          <dgm:bulletEnabled val="1"/>
        </dgm:presLayoutVars>
      </dgm:prSet>
      <dgm:spPr/>
    </dgm:pt>
    <dgm:pt modelId="{ADE02BF8-7C34-42BB-8BF6-4EE1E5D3C5D5}" type="pres">
      <dgm:prSet presAssocID="{051B6765-838F-4387-9817-66146F8CD517}" presName="spacer" presStyleCnt="0"/>
      <dgm:spPr/>
    </dgm:pt>
    <dgm:pt modelId="{A0B62583-8B87-45E4-BF6F-FA5755822E35}" type="pres">
      <dgm:prSet presAssocID="{89759ED2-F3B3-4C75-873E-D577870E6FB0}" presName="parentText" presStyleLbl="node1" presStyleIdx="2" presStyleCnt="4">
        <dgm:presLayoutVars>
          <dgm:chMax val="0"/>
          <dgm:bulletEnabled val="1"/>
        </dgm:presLayoutVars>
      </dgm:prSet>
      <dgm:spPr/>
    </dgm:pt>
    <dgm:pt modelId="{EC8F1033-2E8C-46D9-B990-C955E9EC2CCE}" type="pres">
      <dgm:prSet presAssocID="{F0E655B2-E76F-45FB-90B8-CF678CC2E7E7}" presName="spacer" presStyleCnt="0"/>
      <dgm:spPr/>
    </dgm:pt>
    <dgm:pt modelId="{5FBC31BF-8FCD-47C3-8582-5D05856BC89D}" type="pres">
      <dgm:prSet presAssocID="{DE0A9C1A-CB0A-412E-8685-389BEF55EFBC}" presName="parentText" presStyleLbl="node1" presStyleIdx="3" presStyleCnt="4">
        <dgm:presLayoutVars>
          <dgm:chMax val="0"/>
          <dgm:bulletEnabled val="1"/>
        </dgm:presLayoutVars>
      </dgm:prSet>
      <dgm:spPr/>
    </dgm:pt>
  </dgm:ptLst>
  <dgm:cxnLst>
    <dgm:cxn modelId="{A3357162-08F9-4213-8DAA-493D1AA8BC38}" srcId="{67B1A2EC-4016-4625-9295-23BB574FBC9E}" destId="{BC41CB17-070B-43F5-A87B-4998C568DBE3}" srcOrd="0" destOrd="0" parTransId="{60062515-8502-431F-A03E-74F7F4B6DE77}" sibTransId="{6E451927-DC6E-4123-89AD-286CC4F2C522}"/>
    <dgm:cxn modelId="{0D308968-F4B4-496E-8CB3-06E1CA75166C}" srcId="{67B1A2EC-4016-4625-9295-23BB574FBC9E}" destId="{6091045F-D367-4C2D-BD90-7A92350B3B59}" srcOrd="1" destOrd="0" parTransId="{07F5E40B-4E9D-4C6A-85ED-AB46227BB914}" sibTransId="{051B6765-838F-4387-9817-66146F8CD517}"/>
    <dgm:cxn modelId="{63225783-86D3-4522-AC48-39FB04A18F2B}" srcId="{67B1A2EC-4016-4625-9295-23BB574FBC9E}" destId="{DE0A9C1A-CB0A-412E-8685-389BEF55EFBC}" srcOrd="3" destOrd="0" parTransId="{1BE1D070-DCB5-42CA-8350-4DEC29389DA2}" sibTransId="{A7504594-3DDE-4A02-B286-9897D7CFFBB5}"/>
    <dgm:cxn modelId="{5C746987-B1EF-4442-A06C-E3BE23AAB73A}" type="presOf" srcId="{89759ED2-F3B3-4C75-873E-D577870E6FB0}" destId="{A0B62583-8B87-45E4-BF6F-FA5755822E35}" srcOrd="0" destOrd="0" presId="urn:microsoft.com/office/officeart/2005/8/layout/vList2"/>
    <dgm:cxn modelId="{5205D98C-C5BE-40A8-9008-3A967763FAC7}" srcId="{67B1A2EC-4016-4625-9295-23BB574FBC9E}" destId="{89759ED2-F3B3-4C75-873E-D577870E6FB0}" srcOrd="2" destOrd="0" parTransId="{101634AD-8E83-483E-997F-C2DAE9C5950F}" sibTransId="{F0E655B2-E76F-45FB-90B8-CF678CC2E7E7}"/>
    <dgm:cxn modelId="{E78B55A0-9ED9-4512-B2B0-48172C7E650C}" type="presOf" srcId="{67B1A2EC-4016-4625-9295-23BB574FBC9E}" destId="{290C7D9A-E1AA-4EC2-837C-AC92940E0309}" srcOrd="0" destOrd="0" presId="urn:microsoft.com/office/officeart/2005/8/layout/vList2"/>
    <dgm:cxn modelId="{0564DCB1-5A87-4207-A1A4-3F48792CF1A9}" type="presOf" srcId="{DE0A9C1A-CB0A-412E-8685-389BEF55EFBC}" destId="{5FBC31BF-8FCD-47C3-8582-5D05856BC89D}" srcOrd="0" destOrd="0" presId="urn:microsoft.com/office/officeart/2005/8/layout/vList2"/>
    <dgm:cxn modelId="{56294DD1-5901-43A9-B7B5-EF00476011D6}" type="presOf" srcId="{BC41CB17-070B-43F5-A87B-4998C568DBE3}" destId="{083E2587-A504-4DD5-84EF-3F194401DEC5}" srcOrd="0" destOrd="0" presId="urn:microsoft.com/office/officeart/2005/8/layout/vList2"/>
    <dgm:cxn modelId="{8BF411E2-23E5-457D-A73E-DDFE176BC00B}" type="presOf" srcId="{6091045F-D367-4C2D-BD90-7A92350B3B59}" destId="{0A87C997-DDBB-404E-B42F-B85B85A818AB}" srcOrd="0" destOrd="0" presId="urn:microsoft.com/office/officeart/2005/8/layout/vList2"/>
    <dgm:cxn modelId="{5CBE535A-ADF8-4010-B29A-0B7422BCFBA2}" type="presParOf" srcId="{290C7D9A-E1AA-4EC2-837C-AC92940E0309}" destId="{083E2587-A504-4DD5-84EF-3F194401DEC5}" srcOrd="0" destOrd="0" presId="urn:microsoft.com/office/officeart/2005/8/layout/vList2"/>
    <dgm:cxn modelId="{441B7140-5C08-4BE2-83A2-CD16E410F54A}" type="presParOf" srcId="{290C7D9A-E1AA-4EC2-837C-AC92940E0309}" destId="{C2466304-C72A-4D4E-85C3-2B4AF1265EE6}" srcOrd="1" destOrd="0" presId="urn:microsoft.com/office/officeart/2005/8/layout/vList2"/>
    <dgm:cxn modelId="{6499E129-216C-488B-87E1-03B677282ABF}" type="presParOf" srcId="{290C7D9A-E1AA-4EC2-837C-AC92940E0309}" destId="{0A87C997-DDBB-404E-B42F-B85B85A818AB}" srcOrd="2" destOrd="0" presId="urn:microsoft.com/office/officeart/2005/8/layout/vList2"/>
    <dgm:cxn modelId="{E90B22F0-8776-4BC6-86C0-116EB4BEBB60}" type="presParOf" srcId="{290C7D9A-E1AA-4EC2-837C-AC92940E0309}" destId="{ADE02BF8-7C34-42BB-8BF6-4EE1E5D3C5D5}" srcOrd="3" destOrd="0" presId="urn:microsoft.com/office/officeart/2005/8/layout/vList2"/>
    <dgm:cxn modelId="{196F502F-F045-44E8-93BC-A6336097ECBD}" type="presParOf" srcId="{290C7D9A-E1AA-4EC2-837C-AC92940E0309}" destId="{A0B62583-8B87-45E4-BF6F-FA5755822E35}" srcOrd="4" destOrd="0" presId="urn:microsoft.com/office/officeart/2005/8/layout/vList2"/>
    <dgm:cxn modelId="{B8C5E61D-5BE3-4C45-9F00-5409681E556D}" type="presParOf" srcId="{290C7D9A-E1AA-4EC2-837C-AC92940E0309}" destId="{EC8F1033-2E8C-46D9-B990-C955E9EC2CCE}" srcOrd="5" destOrd="0" presId="urn:microsoft.com/office/officeart/2005/8/layout/vList2"/>
    <dgm:cxn modelId="{1910DF4C-CF54-42DC-8441-8300E0B08481}" type="presParOf" srcId="{290C7D9A-E1AA-4EC2-837C-AC92940E0309}" destId="{5FBC31BF-8FCD-47C3-8582-5D05856BC89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9193123-ED57-4052-ACDB-58E4BA853AA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433C150-2598-47B6-9563-F45C246AC80A}">
      <dgm:prSet/>
      <dgm:spPr/>
      <dgm:t>
        <a:bodyPr/>
        <a:lstStyle/>
        <a:p>
          <a:r>
            <a:rPr lang="en-US" b="0" i="0"/>
            <a:t>Were you given an opportunity to review or receive details from the formal complaint?</a:t>
          </a:r>
          <a:endParaRPr lang="en-US"/>
        </a:p>
      </dgm:t>
    </dgm:pt>
    <dgm:pt modelId="{70C01FA5-259A-4D65-8A29-EE432FCB60EE}" type="parTrans" cxnId="{0D9BE4F6-DE2E-4B45-8473-9D3D9982C6FB}">
      <dgm:prSet/>
      <dgm:spPr/>
      <dgm:t>
        <a:bodyPr/>
        <a:lstStyle/>
        <a:p>
          <a:endParaRPr lang="en-US"/>
        </a:p>
      </dgm:t>
    </dgm:pt>
    <dgm:pt modelId="{A6E4B3A3-361B-4EA2-899B-A3AF5B2731C8}" type="sibTrans" cxnId="{0D9BE4F6-DE2E-4B45-8473-9D3D9982C6FB}">
      <dgm:prSet/>
      <dgm:spPr/>
      <dgm:t>
        <a:bodyPr/>
        <a:lstStyle/>
        <a:p>
          <a:endParaRPr lang="en-US"/>
        </a:p>
      </dgm:t>
    </dgm:pt>
    <dgm:pt modelId="{9EE8387A-DE0F-47EB-8B39-CF1B4E493B7F}">
      <dgm:prSet/>
      <dgm:spPr/>
      <dgm:t>
        <a:bodyPr/>
        <a:lstStyle/>
        <a:p>
          <a:r>
            <a:rPr lang="en-US" b="0" i="0"/>
            <a:t>Were you given an opportunity to respond? In your own words, can you describe your response?</a:t>
          </a:r>
          <a:endParaRPr lang="en-US"/>
        </a:p>
      </dgm:t>
    </dgm:pt>
    <dgm:pt modelId="{18DEB312-1A1D-4530-B632-6261DAEDF602}" type="parTrans" cxnId="{60F7468C-C6CA-4CEC-867E-44718C964C62}">
      <dgm:prSet/>
      <dgm:spPr/>
      <dgm:t>
        <a:bodyPr/>
        <a:lstStyle/>
        <a:p>
          <a:endParaRPr lang="en-US"/>
        </a:p>
      </dgm:t>
    </dgm:pt>
    <dgm:pt modelId="{9674EA41-71A9-4058-B048-9800C1A67687}" type="sibTrans" cxnId="{60F7468C-C6CA-4CEC-867E-44718C964C62}">
      <dgm:prSet/>
      <dgm:spPr/>
      <dgm:t>
        <a:bodyPr/>
        <a:lstStyle/>
        <a:p>
          <a:endParaRPr lang="en-US"/>
        </a:p>
      </dgm:t>
    </dgm:pt>
    <dgm:pt modelId="{2C9B2EB9-2354-41DC-BC7C-74BBC7CF55AD}">
      <dgm:prSet/>
      <dgm:spPr/>
      <dgm:t>
        <a:bodyPr/>
        <a:lstStyle/>
        <a:p>
          <a:r>
            <a:rPr lang="en-US" b="0" i="0"/>
            <a:t>What fact or circumstance about this matter do you  feel we should concentrate on in our deliberations?</a:t>
          </a:r>
          <a:endParaRPr lang="en-US"/>
        </a:p>
      </dgm:t>
    </dgm:pt>
    <dgm:pt modelId="{4216D1DA-D360-4D06-82E9-B0B292B8792F}" type="parTrans" cxnId="{9080A2F8-D7C3-49F9-B050-D99BF0266173}">
      <dgm:prSet/>
      <dgm:spPr/>
      <dgm:t>
        <a:bodyPr/>
        <a:lstStyle/>
        <a:p>
          <a:endParaRPr lang="en-US"/>
        </a:p>
      </dgm:t>
    </dgm:pt>
    <dgm:pt modelId="{4C81A84F-BAFF-49C9-B842-2F9F184EC94D}" type="sibTrans" cxnId="{9080A2F8-D7C3-49F9-B050-D99BF0266173}">
      <dgm:prSet/>
      <dgm:spPr/>
      <dgm:t>
        <a:bodyPr/>
        <a:lstStyle/>
        <a:p>
          <a:endParaRPr lang="en-US"/>
        </a:p>
      </dgm:t>
    </dgm:pt>
    <dgm:pt modelId="{D23D032D-3DAC-4A57-8C61-60F25B5C2B8F}">
      <dgm:prSet/>
      <dgm:spPr/>
      <dgm:t>
        <a:bodyPr/>
        <a:lstStyle/>
        <a:p>
          <a:r>
            <a:rPr lang="en-US" b="0" i="0"/>
            <a:t>Is there anything else you wish to add?</a:t>
          </a:r>
          <a:endParaRPr lang="en-US"/>
        </a:p>
      </dgm:t>
    </dgm:pt>
    <dgm:pt modelId="{C2DD4B71-B900-4826-91CD-4B0B2DD7043F}" type="parTrans" cxnId="{091FBFFC-72F4-4E12-9DC7-D3DC4F46E95C}">
      <dgm:prSet/>
      <dgm:spPr/>
      <dgm:t>
        <a:bodyPr/>
        <a:lstStyle/>
        <a:p>
          <a:endParaRPr lang="en-US"/>
        </a:p>
      </dgm:t>
    </dgm:pt>
    <dgm:pt modelId="{99F73D52-5B15-4B22-B202-3377A8AF7B31}" type="sibTrans" cxnId="{091FBFFC-72F4-4E12-9DC7-D3DC4F46E95C}">
      <dgm:prSet/>
      <dgm:spPr/>
      <dgm:t>
        <a:bodyPr/>
        <a:lstStyle/>
        <a:p>
          <a:endParaRPr lang="en-US"/>
        </a:p>
      </dgm:t>
    </dgm:pt>
    <dgm:pt modelId="{8E33C13A-A4F5-40FB-9027-6F936A92D8C2}" type="pres">
      <dgm:prSet presAssocID="{C9193123-ED57-4052-ACDB-58E4BA853AA0}" presName="vert0" presStyleCnt="0">
        <dgm:presLayoutVars>
          <dgm:dir/>
          <dgm:animOne val="branch"/>
          <dgm:animLvl val="lvl"/>
        </dgm:presLayoutVars>
      </dgm:prSet>
      <dgm:spPr/>
    </dgm:pt>
    <dgm:pt modelId="{DA1D3D8C-EE69-4CF9-B409-E05A96F0C5A4}" type="pres">
      <dgm:prSet presAssocID="{0433C150-2598-47B6-9563-F45C246AC80A}" presName="thickLine" presStyleLbl="alignNode1" presStyleIdx="0" presStyleCnt="4"/>
      <dgm:spPr/>
    </dgm:pt>
    <dgm:pt modelId="{DDC7CC55-DB9F-4989-B2C5-AF30ACE31B14}" type="pres">
      <dgm:prSet presAssocID="{0433C150-2598-47B6-9563-F45C246AC80A}" presName="horz1" presStyleCnt="0"/>
      <dgm:spPr/>
    </dgm:pt>
    <dgm:pt modelId="{6CC62839-0FBC-4940-B9B5-EE21A5166114}" type="pres">
      <dgm:prSet presAssocID="{0433C150-2598-47B6-9563-F45C246AC80A}" presName="tx1" presStyleLbl="revTx" presStyleIdx="0" presStyleCnt="4"/>
      <dgm:spPr/>
    </dgm:pt>
    <dgm:pt modelId="{FAA1B9BA-3C74-4F29-929D-03D879C8E56B}" type="pres">
      <dgm:prSet presAssocID="{0433C150-2598-47B6-9563-F45C246AC80A}" presName="vert1" presStyleCnt="0"/>
      <dgm:spPr/>
    </dgm:pt>
    <dgm:pt modelId="{26DD59E5-408F-4394-B655-B866D880FA38}" type="pres">
      <dgm:prSet presAssocID="{9EE8387A-DE0F-47EB-8B39-CF1B4E493B7F}" presName="thickLine" presStyleLbl="alignNode1" presStyleIdx="1" presStyleCnt="4"/>
      <dgm:spPr/>
    </dgm:pt>
    <dgm:pt modelId="{D5329427-0E1B-4C95-A0E8-5C9181E83287}" type="pres">
      <dgm:prSet presAssocID="{9EE8387A-DE0F-47EB-8B39-CF1B4E493B7F}" presName="horz1" presStyleCnt="0"/>
      <dgm:spPr/>
    </dgm:pt>
    <dgm:pt modelId="{381DF368-F85B-4799-98E0-DF53AC54BBAC}" type="pres">
      <dgm:prSet presAssocID="{9EE8387A-DE0F-47EB-8B39-CF1B4E493B7F}" presName="tx1" presStyleLbl="revTx" presStyleIdx="1" presStyleCnt="4"/>
      <dgm:spPr/>
    </dgm:pt>
    <dgm:pt modelId="{7E1FD73F-38D9-44C0-968D-F38946771C73}" type="pres">
      <dgm:prSet presAssocID="{9EE8387A-DE0F-47EB-8B39-CF1B4E493B7F}" presName="vert1" presStyleCnt="0"/>
      <dgm:spPr/>
    </dgm:pt>
    <dgm:pt modelId="{CCD10ADD-9049-4EF4-8D86-FD05C5D34FCE}" type="pres">
      <dgm:prSet presAssocID="{2C9B2EB9-2354-41DC-BC7C-74BBC7CF55AD}" presName="thickLine" presStyleLbl="alignNode1" presStyleIdx="2" presStyleCnt="4"/>
      <dgm:spPr/>
    </dgm:pt>
    <dgm:pt modelId="{FA432D9D-52B5-45CE-BF74-2E2D1DD1E0F9}" type="pres">
      <dgm:prSet presAssocID="{2C9B2EB9-2354-41DC-BC7C-74BBC7CF55AD}" presName="horz1" presStyleCnt="0"/>
      <dgm:spPr/>
    </dgm:pt>
    <dgm:pt modelId="{0653BDB5-1E0E-4F04-8402-AC9CCD4AFB5B}" type="pres">
      <dgm:prSet presAssocID="{2C9B2EB9-2354-41DC-BC7C-74BBC7CF55AD}" presName="tx1" presStyleLbl="revTx" presStyleIdx="2" presStyleCnt="4"/>
      <dgm:spPr/>
    </dgm:pt>
    <dgm:pt modelId="{DDD55E3B-4D79-45A7-82A8-39EE1D218ACE}" type="pres">
      <dgm:prSet presAssocID="{2C9B2EB9-2354-41DC-BC7C-74BBC7CF55AD}" presName="vert1" presStyleCnt="0"/>
      <dgm:spPr/>
    </dgm:pt>
    <dgm:pt modelId="{01C7B9F2-1DDC-41A4-88A1-1F49B8135145}" type="pres">
      <dgm:prSet presAssocID="{D23D032D-3DAC-4A57-8C61-60F25B5C2B8F}" presName="thickLine" presStyleLbl="alignNode1" presStyleIdx="3" presStyleCnt="4"/>
      <dgm:spPr/>
    </dgm:pt>
    <dgm:pt modelId="{5099BC1D-4644-45A5-BFC9-70343BED79C3}" type="pres">
      <dgm:prSet presAssocID="{D23D032D-3DAC-4A57-8C61-60F25B5C2B8F}" presName="horz1" presStyleCnt="0"/>
      <dgm:spPr/>
    </dgm:pt>
    <dgm:pt modelId="{0C5CF9A8-9D15-4EBA-A608-EFC4A225C965}" type="pres">
      <dgm:prSet presAssocID="{D23D032D-3DAC-4A57-8C61-60F25B5C2B8F}" presName="tx1" presStyleLbl="revTx" presStyleIdx="3" presStyleCnt="4"/>
      <dgm:spPr/>
    </dgm:pt>
    <dgm:pt modelId="{C48CA2BB-D0B8-4302-9296-EB492023164D}" type="pres">
      <dgm:prSet presAssocID="{D23D032D-3DAC-4A57-8C61-60F25B5C2B8F}" presName="vert1" presStyleCnt="0"/>
      <dgm:spPr/>
    </dgm:pt>
  </dgm:ptLst>
  <dgm:cxnLst>
    <dgm:cxn modelId="{66D61D2D-FA08-4863-B7A2-40E7D362C85B}" type="presOf" srcId="{2C9B2EB9-2354-41DC-BC7C-74BBC7CF55AD}" destId="{0653BDB5-1E0E-4F04-8402-AC9CCD4AFB5B}" srcOrd="0" destOrd="0" presId="urn:microsoft.com/office/officeart/2008/layout/LinedList"/>
    <dgm:cxn modelId="{C38F425E-AE8C-4159-9C5A-570A15110304}" type="presOf" srcId="{C9193123-ED57-4052-ACDB-58E4BA853AA0}" destId="{8E33C13A-A4F5-40FB-9027-6F936A92D8C2}" srcOrd="0" destOrd="0" presId="urn:microsoft.com/office/officeart/2008/layout/LinedList"/>
    <dgm:cxn modelId="{128A0246-2A46-427B-B374-41AEA7FD58E3}" type="presOf" srcId="{9EE8387A-DE0F-47EB-8B39-CF1B4E493B7F}" destId="{381DF368-F85B-4799-98E0-DF53AC54BBAC}" srcOrd="0" destOrd="0" presId="urn:microsoft.com/office/officeart/2008/layout/LinedList"/>
    <dgm:cxn modelId="{2A3C134B-64CF-407C-AE06-169CBD6BD177}" type="presOf" srcId="{D23D032D-3DAC-4A57-8C61-60F25B5C2B8F}" destId="{0C5CF9A8-9D15-4EBA-A608-EFC4A225C965}" srcOrd="0" destOrd="0" presId="urn:microsoft.com/office/officeart/2008/layout/LinedList"/>
    <dgm:cxn modelId="{60F7468C-C6CA-4CEC-867E-44718C964C62}" srcId="{C9193123-ED57-4052-ACDB-58E4BA853AA0}" destId="{9EE8387A-DE0F-47EB-8B39-CF1B4E493B7F}" srcOrd="1" destOrd="0" parTransId="{18DEB312-1A1D-4530-B632-6261DAEDF602}" sibTransId="{9674EA41-71A9-4058-B048-9800C1A67687}"/>
    <dgm:cxn modelId="{4CAD47DA-CAF0-4014-82B3-E463C34191C6}" type="presOf" srcId="{0433C150-2598-47B6-9563-F45C246AC80A}" destId="{6CC62839-0FBC-4940-B9B5-EE21A5166114}" srcOrd="0" destOrd="0" presId="urn:microsoft.com/office/officeart/2008/layout/LinedList"/>
    <dgm:cxn modelId="{0D9BE4F6-DE2E-4B45-8473-9D3D9982C6FB}" srcId="{C9193123-ED57-4052-ACDB-58E4BA853AA0}" destId="{0433C150-2598-47B6-9563-F45C246AC80A}" srcOrd="0" destOrd="0" parTransId="{70C01FA5-259A-4D65-8A29-EE432FCB60EE}" sibTransId="{A6E4B3A3-361B-4EA2-899B-A3AF5B2731C8}"/>
    <dgm:cxn modelId="{9080A2F8-D7C3-49F9-B050-D99BF0266173}" srcId="{C9193123-ED57-4052-ACDB-58E4BA853AA0}" destId="{2C9B2EB9-2354-41DC-BC7C-74BBC7CF55AD}" srcOrd="2" destOrd="0" parTransId="{4216D1DA-D360-4D06-82E9-B0B292B8792F}" sibTransId="{4C81A84F-BAFF-49C9-B842-2F9F184EC94D}"/>
    <dgm:cxn modelId="{091FBFFC-72F4-4E12-9DC7-D3DC4F46E95C}" srcId="{C9193123-ED57-4052-ACDB-58E4BA853AA0}" destId="{D23D032D-3DAC-4A57-8C61-60F25B5C2B8F}" srcOrd="3" destOrd="0" parTransId="{C2DD4B71-B900-4826-91CD-4B0B2DD7043F}" sibTransId="{99F73D52-5B15-4B22-B202-3377A8AF7B31}"/>
    <dgm:cxn modelId="{54539957-80FA-4A93-AA45-3B37263214D9}" type="presParOf" srcId="{8E33C13A-A4F5-40FB-9027-6F936A92D8C2}" destId="{DA1D3D8C-EE69-4CF9-B409-E05A96F0C5A4}" srcOrd="0" destOrd="0" presId="urn:microsoft.com/office/officeart/2008/layout/LinedList"/>
    <dgm:cxn modelId="{DB60C19C-DAA2-4822-A753-2A0A6914746B}" type="presParOf" srcId="{8E33C13A-A4F5-40FB-9027-6F936A92D8C2}" destId="{DDC7CC55-DB9F-4989-B2C5-AF30ACE31B14}" srcOrd="1" destOrd="0" presId="urn:microsoft.com/office/officeart/2008/layout/LinedList"/>
    <dgm:cxn modelId="{9B1A0BAB-A2EA-4F6C-9669-B5F2747EA029}" type="presParOf" srcId="{DDC7CC55-DB9F-4989-B2C5-AF30ACE31B14}" destId="{6CC62839-0FBC-4940-B9B5-EE21A5166114}" srcOrd="0" destOrd="0" presId="urn:microsoft.com/office/officeart/2008/layout/LinedList"/>
    <dgm:cxn modelId="{66EC9E79-573D-465B-8E63-1CC4F9A33F22}" type="presParOf" srcId="{DDC7CC55-DB9F-4989-B2C5-AF30ACE31B14}" destId="{FAA1B9BA-3C74-4F29-929D-03D879C8E56B}" srcOrd="1" destOrd="0" presId="urn:microsoft.com/office/officeart/2008/layout/LinedList"/>
    <dgm:cxn modelId="{2E03528C-8B9C-4E98-B95B-C9A1F18CF6F6}" type="presParOf" srcId="{8E33C13A-A4F5-40FB-9027-6F936A92D8C2}" destId="{26DD59E5-408F-4394-B655-B866D880FA38}" srcOrd="2" destOrd="0" presId="urn:microsoft.com/office/officeart/2008/layout/LinedList"/>
    <dgm:cxn modelId="{7073BCAE-BECD-4990-A987-44B681BA8721}" type="presParOf" srcId="{8E33C13A-A4F5-40FB-9027-6F936A92D8C2}" destId="{D5329427-0E1B-4C95-A0E8-5C9181E83287}" srcOrd="3" destOrd="0" presId="urn:microsoft.com/office/officeart/2008/layout/LinedList"/>
    <dgm:cxn modelId="{3342A538-D377-4810-81D1-43D3B593AC90}" type="presParOf" srcId="{D5329427-0E1B-4C95-A0E8-5C9181E83287}" destId="{381DF368-F85B-4799-98E0-DF53AC54BBAC}" srcOrd="0" destOrd="0" presId="urn:microsoft.com/office/officeart/2008/layout/LinedList"/>
    <dgm:cxn modelId="{EE6D81A4-86C3-4657-B9E4-30D9A051E94E}" type="presParOf" srcId="{D5329427-0E1B-4C95-A0E8-5C9181E83287}" destId="{7E1FD73F-38D9-44C0-968D-F38946771C73}" srcOrd="1" destOrd="0" presId="urn:microsoft.com/office/officeart/2008/layout/LinedList"/>
    <dgm:cxn modelId="{AC37F640-1E2B-4167-ADE9-853A5E47116A}" type="presParOf" srcId="{8E33C13A-A4F5-40FB-9027-6F936A92D8C2}" destId="{CCD10ADD-9049-4EF4-8D86-FD05C5D34FCE}" srcOrd="4" destOrd="0" presId="urn:microsoft.com/office/officeart/2008/layout/LinedList"/>
    <dgm:cxn modelId="{2BA85ED6-F183-4637-80D2-1CE9F6079FC0}" type="presParOf" srcId="{8E33C13A-A4F5-40FB-9027-6F936A92D8C2}" destId="{FA432D9D-52B5-45CE-BF74-2E2D1DD1E0F9}" srcOrd="5" destOrd="0" presId="urn:microsoft.com/office/officeart/2008/layout/LinedList"/>
    <dgm:cxn modelId="{85B94BF4-9BB2-4DF3-A854-36CB950C7E24}" type="presParOf" srcId="{FA432D9D-52B5-45CE-BF74-2E2D1DD1E0F9}" destId="{0653BDB5-1E0E-4F04-8402-AC9CCD4AFB5B}" srcOrd="0" destOrd="0" presId="urn:microsoft.com/office/officeart/2008/layout/LinedList"/>
    <dgm:cxn modelId="{E21BFBD9-B6BA-41E9-B897-36E934F315B0}" type="presParOf" srcId="{FA432D9D-52B5-45CE-BF74-2E2D1DD1E0F9}" destId="{DDD55E3B-4D79-45A7-82A8-39EE1D218ACE}" srcOrd="1" destOrd="0" presId="urn:microsoft.com/office/officeart/2008/layout/LinedList"/>
    <dgm:cxn modelId="{B8A68D7F-C2ED-4064-84D0-B9F728DAA1A8}" type="presParOf" srcId="{8E33C13A-A4F5-40FB-9027-6F936A92D8C2}" destId="{01C7B9F2-1DDC-41A4-88A1-1F49B8135145}" srcOrd="6" destOrd="0" presId="urn:microsoft.com/office/officeart/2008/layout/LinedList"/>
    <dgm:cxn modelId="{05C54FD3-D3E5-4C2E-943E-D5DF251AF84A}" type="presParOf" srcId="{8E33C13A-A4F5-40FB-9027-6F936A92D8C2}" destId="{5099BC1D-4644-45A5-BFC9-70343BED79C3}" srcOrd="7" destOrd="0" presId="urn:microsoft.com/office/officeart/2008/layout/LinedList"/>
    <dgm:cxn modelId="{D4BD25FF-7DFA-46F8-905B-F7715A369719}" type="presParOf" srcId="{5099BC1D-4644-45A5-BFC9-70343BED79C3}" destId="{0C5CF9A8-9D15-4EBA-A608-EFC4A225C965}" srcOrd="0" destOrd="0" presId="urn:microsoft.com/office/officeart/2008/layout/LinedList"/>
    <dgm:cxn modelId="{3CD69A92-3843-473B-9930-4114BCC99344}" type="presParOf" srcId="{5099BC1D-4644-45A5-BFC9-70343BED79C3}" destId="{C48CA2BB-D0B8-4302-9296-EB492023164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324982-4556-41A6-AF26-A06DA1EFA63D}"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B1D1F50-A333-460A-BBAB-7BC0E6CF27A5}">
      <dgm:prSet/>
      <dgm:spPr/>
      <dgm:t>
        <a:bodyPr/>
        <a:lstStyle/>
        <a:p>
          <a:r>
            <a:rPr lang="en-US"/>
            <a:t>Evaluating relevance</a:t>
          </a:r>
        </a:p>
      </dgm:t>
    </dgm:pt>
    <dgm:pt modelId="{07B5631C-5496-491E-9385-24141AE24DA3}" type="parTrans" cxnId="{52409DC5-2F5C-4C1B-BB65-EAD4C5A638A3}">
      <dgm:prSet/>
      <dgm:spPr/>
      <dgm:t>
        <a:bodyPr/>
        <a:lstStyle/>
        <a:p>
          <a:endParaRPr lang="en-US"/>
        </a:p>
      </dgm:t>
    </dgm:pt>
    <dgm:pt modelId="{6D0D4ABC-02F3-477D-88D7-B2994C48DE5B}" type="sibTrans" cxnId="{52409DC5-2F5C-4C1B-BB65-EAD4C5A638A3}">
      <dgm:prSet/>
      <dgm:spPr/>
      <dgm:t>
        <a:bodyPr/>
        <a:lstStyle/>
        <a:p>
          <a:endParaRPr lang="en-US"/>
        </a:p>
      </dgm:t>
    </dgm:pt>
    <dgm:pt modelId="{FA7FBCE1-1943-4759-8B02-C4A54BFA1D29}">
      <dgm:prSet/>
      <dgm:spPr/>
      <dgm:t>
        <a:bodyPr/>
        <a:lstStyle/>
        <a:p>
          <a:r>
            <a:rPr lang="en-US"/>
            <a:t>Factual and credibility analysis in support of conclusion</a:t>
          </a:r>
        </a:p>
      </dgm:t>
    </dgm:pt>
    <dgm:pt modelId="{BD04D9BF-DE32-47B5-86F4-0A773A53E9FF}" type="parTrans" cxnId="{650C8612-22CF-46B4-9DDB-9A9EB0D7E9DA}">
      <dgm:prSet/>
      <dgm:spPr/>
      <dgm:t>
        <a:bodyPr/>
        <a:lstStyle/>
        <a:p>
          <a:endParaRPr lang="en-US"/>
        </a:p>
      </dgm:t>
    </dgm:pt>
    <dgm:pt modelId="{4474CB48-5D1F-4437-B9B8-4AC2B67102C7}" type="sibTrans" cxnId="{650C8612-22CF-46B4-9DDB-9A9EB0D7E9DA}">
      <dgm:prSet/>
      <dgm:spPr/>
      <dgm:t>
        <a:bodyPr/>
        <a:lstStyle/>
        <a:p>
          <a:endParaRPr lang="en-US"/>
        </a:p>
      </dgm:t>
    </dgm:pt>
    <dgm:pt modelId="{909A735F-51CD-4827-8B80-2B111A324E0F}">
      <dgm:prSet/>
      <dgm:spPr/>
      <dgm:t>
        <a:bodyPr/>
        <a:lstStyle/>
        <a:p>
          <a:r>
            <a:rPr lang="en-US"/>
            <a:t>Consideration and exclusion of statements and evidence</a:t>
          </a:r>
        </a:p>
      </dgm:t>
    </dgm:pt>
    <dgm:pt modelId="{09DE9BB4-DB5D-410C-830F-7BCB425B308A}" type="parTrans" cxnId="{9D7046E4-81B0-4B9E-9121-AD96A51ADB17}">
      <dgm:prSet/>
      <dgm:spPr/>
      <dgm:t>
        <a:bodyPr/>
        <a:lstStyle/>
        <a:p>
          <a:endParaRPr lang="en-US"/>
        </a:p>
      </dgm:t>
    </dgm:pt>
    <dgm:pt modelId="{23AE2F1C-6F58-4C1E-A1EA-225BB67B0D7E}" type="sibTrans" cxnId="{9D7046E4-81B0-4B9E-9121-AD96A51ADB17}">
      <dgm:prSet/>
      <dgm:spPr/>
      <dgm:t>
        <a:bodyPr/>
        <a:lstStyle/>
        <a:p>
          <a:endParaRPr lang="en-US"/>
        </a:p>
      </dgm:t>
    </dgm:pt>
    <dgm:pt modelId="{946403B8-64A0-419D-A1A6-2F696650F389}">
      <dgm:prSet/>
      <dgm:spPr/>
      <dgm:t>
        <a:bodyPr/>
        <a:lstStyle/>
        <a:p>
          <a:r>
            <a:rPr lang="en-US"/>
            <a:t>Deliberating</a:t>
          </a:r>
        </a:p>
      </dgm:t>
    </dgm:pt>
    <dgm:pt modelId="{FEB1EBB8-DDE6-4A90-86E5-1E8057410286}" type="parTrans" cxnId="{03D2C509-6BBB-47A6-B419-92364F3454E4}">
      <dgm:prSet/>
      <dgm:spPr/>
      <dgm:t>
        <a:bodyPr/>
        <a:lstStyle/>
        <a:p>
          <a:endParaRPr lang="en-US"/>
        </a:p>
      </dgm:t>
    </dgm:pt>
    <dgm:pt modelId="{66755806-832A-46A3-A446-BB2CE20EC7BD}" type="sibTrans" cxnId="{03D2C509-6BBB-47A6-B419-92364F3454E4}">
      <dgm:prSet/>
      <dgm:spPr/>
      <dgm:t>
        <a:bodyPr/>
        <a:lstStyle/>
        <a:p>
          <a:endParaRPr lang="en-US"/>
        </a:p>
      </dgm:t>
    </dgm:pt>
    <dgm:pt modelId="{9AECF9F3-D4FC-4217-8443-4F2B713D73D2}" type="pres">
      <dgm:prSet presAssocID="{5C324982-4556-41A6-AF26-A06DA1EFA63D}" presName="vert0" presStyleCnt="0">
        <dgm:presLayoutVars>
          <dgm:dir/>
          <dgm:animOne val="branch"/>
          <dgm:animLvl val="lvl"/>
        </dgm:presLayoutVars>
      </dgm:prSet>
      <dgm:spPr/>
    </dgm:pt>
    <dgm:pt modelId="{582863B5-0AA6-4905-85AF-B571A1746F12}" type="pres">
      <dgm:prSet presAssocID="{3B1D1F50-A333-460A-BBAB-7BC0E6CF27A5}" presName="thickLine" presStyleLbl="alignNode1" presStyleIdx="0" presStyleCnt="4"/>
      <dgm:spPr/>
    </dgm:pt>
    <dgm:pt modelId="{97B8ECAC-173F-463C-BD9C-340BFD97FC71}" type="pres">
      <dgm:prSet presAssocID="{3B1D1F50-A333-460A-BBAB-7BC0E6CF27A5}" presName="horz1" presStyleCnt="0"/>
      <dgm:spPr/>
    </dgm:pt>
    <dgm:pt modelId="{92FE2DE1-1E44-4597-8F5E-2B8623638DD1}" type="pres">
      <dgm:prSet presAssocID="{3B1D1F50-A333-460A-BBAB-7BC0E6CF27A5}" presName="tx1" presStyleLbl="revTx" presStyleIdx="0" presStyleCnt="4"/>
      <dgm:spPr/>
    </dgm:pt>
    <dgm:pt modelId="{B60ECBF5-1DF8-428B-92F6-9AF4C83D457F}" type="pres">
      <dgm:prSet presAssocID="{3B1D1F50-A333-460A-BBAB-7BC0E6CF27A5}" presName="vert1" presStyleCnt="0"/>
      <dgm:spPr/>
    </dgm:pt>
    <dgm:pt modelId="{60E5A7A7-8B55-4433-87EB-4CA6C7888303}" type="pres">
      <dgm:prSet presAssocID="{FA7FBCE1-1943-4759-8B02-C4A54BFA1D29}" presName="thickLine" presStyleLbl="alignNode1" presStyleIdx="1" presStyleCnt="4"/>
      <dgm:spPr/>
    </dgm:pt>
    <dgm:pt modelId="{4B3869A3-DAC5-4759-91FD-0024BAA1B3FE}" type="pres">
      <dgm:prSet presAssocID="{FA7FBCE1-1943-4759-8B02-C4A54BFA1D29}" presName="horz1" presStyleCnt="0"/>
      <dgm:spPr/>
    </dgm:pt>
    <dgm:pt modelId="{6E7B95A4-158A-4B42-BAB6-2EFE0D74F2DE}" type="pres">
      <dgm:prSet presAssocID="{FA7FBCE1-1943-4759-8B02-C4A54BFA1D29}" presName="tx1" presStyleLbl="revTx" presStyleIdx="1" presStyleCnt="4"/>
      <dgm:spPr/>
    </dgm:pt>
    <dgm:pt modelId="{C3CC6AEF-CCFD-4C10-9B78-DC2FDD5761C0}" type="pres">
      <dgm:prSet presAssocID="{FA7FBCE1-1943-4759-8B02-C4A54BFA1D29}" presName="vert1" presStyleCnt="0"/>
      <dgm:spPr/>
    </dgm:pt>
    <dgm:pt modelId="{E80CD5EB-C044-4173-8F6A-FBAB73AD0E8C}" type="pres">
      <dgm:prSet presAssocID="{909A735F-51CD-4827-8B80-2B111A324E0F}" presName="thickLine" presStyleLbl="alignNode1" presStyleIdx="2" presStyleCnt="4"/>
      <dgm:spPr/>
    </dgm:pt>
    <dgm:pt modelId="{4172A54C-D13D-4EB0-91E3-E121F30A0B07}" type="pres">
      <dgm:prSet presAssocID="{909A735F-51CD-4827-8B80-2B111A324E0F}" presName="horz1" presStyleCnt="0"/>
      <dgm:spPr/>
    </dgm:pt>
    <dgm:pt modelId="{F330FDF6-70DC-4BD3-A758-B7EB9AD4D3CB}" type="pres">
      <dgm:prSet presAssocID="{909A735F-51CD-4827-8B80-2B111A324E0F}" presName="tx1" presStyleLbl="revTx" presStyleIdx="2" presStyleCnt="4"/>
      <dgm:spPr/>
    </dgm:pt>
    <dgm:pt modelId="{9EF20E02-747E-4276-A456-247FDA4CD424}" type="pres">
      <dgm:prSet presAssocID="{909A735F-51CD-4827-8B80-2B111A324E0F}" presName="vert1" presStyleCnt="0"/>
      <dgm:spPr/>
    </dgm:pt>
    <dgm:pt modelId="{9C4F873D-6A8B-4A8A-8343-719BB4222EBC}" type="pres">
      <dgm:prSet presAssocID="{946403B8-64A0-419D-A1A6-2F696650F389}" presName="thickLine" presStyleLbl="alignNode1" presStyleIdx="3" presStyleCnt="4"/>
      <dgm:spPr/>
    </dgm:pt>
    <dgm:pt modelId="{F0651BED-69F9-4C88-B762-0AF839874078}" type="pres">
      <dgm:prSet presAssocID="{946403B8-64A0-419D-A1A6-2F696650F389}" presName="horz1" presStyleCnt="0"/>
      <dgm:spPr/>
    </dgm:pt>
    <dgm:pt modelId="{E6F9851B-4811-4048-AED0-597E08033A56}" type="pres">
      <dgm:prSet presAssocID="{946403B8-64A0-419D-A1A6-2F696650F389}" presName="tx1" presStyleLbl="revTx" presStyleIdx="3" presStyleCnt="4"/>
      <dgm:spPr/>
    </dgm:pt>
    <dgm:pt modelId="{12527B00-5DE2-4B1E-8A16-34FA47E6BB71}" type="pres">
      <dgm:prSet presAssocID="{946403B8-64A0-419D-A1A6-2F696650F389}" presName="vert1" presStyleCnt="0"/>
      <dgm:spPr/>
    </dgm:pt>
  </dgm:ptLst>
  <dgm:cxnLst>
    <dgm:cxn modelId="{03D2C509-6BBB-47A6-B419-92364F3454E4}" srcId="{5C324982-4556-41A6-AF26-A06DA1EFA63D}" destId="{946403B8-64A0-419D-A1A6-2F696650F389}" srcOrd="3" destOrd="0" parTransId="{FEB1EBB8-DDE6-4A90-86E5-1E8057410286}" sibTransId="{66755806-832A-46A3-A446-BB2CE20EC7BD}"/>
    <dgm:cxn modelId="{650C8612-22CF-46B4-9DDB-9A9EB0D7E9DA}" srcId="{5C324982-4556-41A6-AF26-A06DA1EFA63D}" destId="{FA7FBCE1-1943-4759-8B02-C4A54BFA1D29}" srcOrd="1" destOrd="0" parTransId="{BD04D9BF-DE32-47B5-86F4-0A773A53E9FF}" sibTransId="{4474CB48-5D1F-4437-B9B8-4AC2B67102C7}"/>
    <dgm:cxn modelId="{8A965962-40A7-4142-A3A3-17CC3BEA3213}" type="presOf" srcId="{909A735F-51CD-4827-8B80-2B111A324E0F}" destId="{F330FDF6-70DC-4BD3-A758-B7EB9AD4D3CB}" srcOrd="0" destOrd="0" presId="urn:microsoft.com/office/officeart/2008/layout/LinedList"/>
    <dgm:cxn modelId="{CD601577-E574-4B2A-B989-F2388834FEA2}" type="presOf" srcId="{FA7FBCE1-1943-4759-8B02-C4A54BFA1D29}" destId="{6E7B95A4-158A-4B42-BAB6-2EFE0D74F2DE}" srcOrd="0" destOrd="0" presId="urn:microsoft.com/office/officeart/2008/layout/LinedList"/>
    <dgm:cxn modelId="{7AB50A84-BEDA-4F54-8A43-04A55C942EF3}" type="presOf" srcId="{946403B8-64A0-419D-A1A6-2F696650F389}" destId="{E6F9851B-4811-4048-AED0-597E08033A56}" srcOrd="0" destOrd="0" presId="urn:microsoft.com/office/officeart/2008/layout/LinedList"/>
    <dgm:cxn modelId="{18D212A7-8A43-4C74-8CAA-06251D52D99E}" type="presOf" srcId="{3B1D1F50-A333-460A-BBAB-7BC0E6CF27A5}" destId="{92FE2DE1-1E44-4597-8F5E-2B8623638DD1}" srcOrd="0" destOrd="0" presId="urn:microsoft.com/office/officeart/2008/layout/LinedList"/>
    <dgm:cxn modelId="{9BE7D3AA-F173-4BEB-8D54-1949F1F91710}" type="presOf" srcId="{5C324982-4556-41A6-AF26-A06DA1EFA63D}" destId="{9AECF9F3-D4FC-4217-8443-4F2B713D73D2}" srcOrd="0" destOrd="0" presId="urn:microsoft.com/office/officeart/2008/layout/LinedList"/>
    <dgm:cxn modelId="{52409DC5-2F5C-4C1B-BB65-EAD4C5A638A3}" srcId="{5C324982-4556-41A6-AF26-A06DA1EFA63D}" destId="{3B1D1F50-A333-460A-BBAB-7BC0E6CF27A5}" srcOrd="0" destOrd="0" parTransId="{07B5631C-5496-491E-9385-24141AE24DA3}" sibTransId="{6D0D4ABC-02F3-477D-88D7-B2994C48DE5B}"/>
    <dgm:cxn modelId="{9D7046E4-81B0-4B9E-9121-AD96A51ADB17}" srcId="{5C324982-4556-41A6-AF26-A06DA1EFA63D}" destId="{909A735F-51CD-4827-8B80-2B111A324E0F}" srcOrd="2" destOrd="0" parTransId="{09DE9BB4-DB5D-410C-830F-7BCB425B308A}" sibTransId="{23AE2F1C-6F58-4C1E-A1EA-225BB67B0D7E}"/>
    <dgm:cxn modelId="{A356D513-2693-4FC4-B179-57664B2D0BE6}" type="presParOf" srcId="{9AECF9F3-D4FC-4217-8443-4F2B713D73D2}" destId="{582863B5-0AA6-4905-85AF-B571A1746F12}" srcOrd="0" destOrd="0" presId="urn:microsoft.com/office/officeart/2008/layout/LinedList"/>
    <dgm:cxn modelId="{D80B21BE-D64E-4E6B-8B49-EC203F7A2DC8}" type="presParOf" srcId="{9AECF9F3-D4FC-4217-8443-4F2B713D73D2}" destId="{97B8ECAC-173F-463C-BD9C-340BFD97FC71}" srcOrd="1" destOrd="0" presId="urn:microsoft.com/office/officeart/2008/layout/LinedList"/>
    <dgm:cxn modelId="{08F69550-70B0-4BCC-9AD9-BBA29807541F}" type="presParOf" srcId="{97B8ECAC-173F-463C-BD9C-340BFD97FC71}" destId="{92FE2DE1-1E44-4597-8F5E-2B8623638DD1}" srcOrd="0" destOrd="0" presId="urn:microsoft.com/office/officeart/2008/layout/LinedList"/>
    <dgm:cxn modelId="{0A2FA7EB-81C8-49CC-BF02-93CF964B390C}" type="presParOf" srcId="{97B8ECAC-173F-463C-BD9C-340BFD97FC71}" destId="{B60ECBF5-1DF8-428B-92F6-9AF4C83D457F}" srcOrd="1" destOrd="0" presId="urn:microsoft.com/office/officeart/2008/layout/LinedList"/>
    <dgm:cxn modelId="{E7405FBB-2DB4-4A81-A452-B1D8CAF0B70C}" type="presParOf" srcId="{9AECF9F3-D4FC-4217-8443-4F2B713D73D2}" destId="{60E5A7A7-8B55-4433-87EB-4CA6C7888303}" srcOrd="2" destOrd="0" presId="urn:microsoft.com/office/officeart/2008/layout/LinedList"/>
    <dgm:cxn modelId="{BD0480F4-25AB-480B-BE34-6A3833A5B679}" type="presParOf" srcId="{9AECF9F3-D4FC-4217-8443-4F2B713D73D2}" destId="{4B3869A3-DAC5-4759-91FD-0024BAA1B3FE}" srcOrd="3" destOrd="0" presId="urn:microsoft.com/office/officeart/2008/layout/LinedList"/>
    <dgm:cxn modelId="{693C2E35-0924-48DA-8F0A-383348C2A9A2}" type="presParOf" srcId="{4B3869A3-DAC5-4759-91FD-0024BAA1B3FE}" destId="{6E7B95A4-158A-4B42-BAB6-2EFE0D74F2DE}" srcOrd="0" destOrd="0" presId="urn:microsoft.com/office/officeart/2008/layout/LinedList"/>
    <dgm:cxn modelId="{4420C79F-7E8D-4D2D-898F-333B52DA7D84}" type="presParOf" srcId="{4B3869A3-DAC5-4759-91FD-0024BAA1B3FE}" destId="{C3CC6AEF-CCFD-4C10-9B78-DC2FDD5761C0}" srcOrd="1" destOrd="0" presId="urn:microsoft.com/office/officeart/2008/layout/LinedList"/>
    <dgm:cxn modelId="{9F45412E-5EAA-4068-BDAA-BCFC1B27A17B}" type="presParOf" srcId="{9AECF9F3-D4FC-4217-8443-4F2B713D73D2}" destId="{E80CD5EB-C044-4173-8F6A-FBAB73AD0E8C}" srcOrd="4" destOrd="0" presId="urn:microsoft.com/office/officeart/2008/layout/LinedList"/>
    <dgm:cxn modelId="{70158F49-1754-4F35-B19C-A18089F19FEC}" type="presParOf" srcId="{9AECF9F3-D4FC-4217-8443-4F2B713D73D2}" destId="{4172A54C-D13D-4EB0-91E3-E121F30A0B07}" srcOrd="5" destOrd="0" presId="urn:microsoft.com/office/officeart/2008/layout/LinedList"/>
    <dgm:cxn modelId="{06132889-5509-4B59-A799-8B64940D8DBC}" type="presParOf" srcId="{4172A54C-D13D-4EB0-91E3-E121F30A0B07}" destId="{F330FDF6-70DC-4BD3-A758-B7EB9AD4D3CB}" srcOrd="0" destOrd="0" presId="urn:microsoft.com/office/officeart/2008/layout/LinedList"/>
    <dgm:cxn modelId="{582808AF-E1C9-4865-8455-123C7D17350F}" type="presParOf" srcId="{4172A54C-D13D-4EB0-91E3-E121F30A0B07}" destId="{9EF20E02-747E-4276-A456-247FDA4CD424}" srcOrd="1" destOrd="0" presId="urn:microsoft.com/office/officeart/2008/layout/LinedList"/>
    <dgm:cxn modelId="{20F99293-9678-4F26-9149-F8C7275BA699}" type="presParOf" srcId="{9AECF9F3-D4FC-4217-8443-4F2B713D73D2}" destId="{9C4F873D-6A8B-4A8A-8343-719BB4222EBC}" srcOrd="6" destOrd="0" presId="urn:microsoft.com/office/officeart/2008/layout/LinedList"/>
    <dgm:cxn modelId="{4A0132AD-548A-489F-91CF-E57A7E9DF4E5}" type="presParOf" srcId="{9AECF9F3-D4FC-4217-8443-4F2B713D73D2}" destId="{F0651BED-69F9-4C88-B762-0AF839874078}" srcOrd="7" destOrd="0" presId="urn:microsoft.com/office/officeart/2008/layout/LinedList"/>
    <dgm:cxn modelId="{7693F059-CCBA-4630-81E7-2A58983E7D1B}" type="presParOf" srcId="{F0651BED-69F9-4C88-B762-0AF839874078}" destId="{E6F9851B-4811-4048-AED0-597E08033A56}" srcOrd="0" destOrd="0" presId="urn:microsoft.com/office/officeart/2008/layout/LinedList"/>
    <dgm:cxn modelId="{8D13E125-35FE-4402-B63A-660B3926686D}" type="presParOf" srcId="{F0651BED-69F9-4C88-B762-0AF839874078}" destId="{12527B00-5DE2-4B1E-8A16-34FA47E6BB7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B95DA4-F59B-46E7-8F11-0FDF5B0812A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E6E8114-81A5-4569-80EB-A494E210400C}">
      <dgm:prSet/>
      <dgm:spPr/>
      <dgm:t>
        <a:bodyPr/>
        <a:lstStyle/>
        <a:p>
          <a:r>
            <a:rPr lang="en-US"/>
            <a:t>Not all evidence has equal value</a:t>
          </a:r>
        </a:p>
      </dgm:t>
    </dgm:pt>
    <dgm:pt modelId="{16AD1AD8-02C4-4A3B-BBDE-185C5926FE78}" type="parTrans" cxnId="{87B11D25-5BB7-4F1B-A43B-FFCBA8F8E734}">
      <dgm:prSet/>
      <dgm:spPr/>
      <dgm:t>
        <a:bodyPr/>
        <a:lstStyle/>
        <a:p>
          <a:endParaRPr lang="en-US"/>
        </a:p>
      </dgm:t>
    </dgm:pt>
    <dgm:pt modelId="{A402E6D7-39B5-4613-A0EC-026069CE0F82}" type="sibTrans" cxnId="{87B11D25-5BB7-4F1B-A43B-FFCBA8F8E734}">
      <dgm:prSet/>
      <dgm:spPr/>
      <dgm:t>
        <a:bodyPr/>
        <a:lstStyle/>
        <a:p>
          <a:endParaRPr lang="en-US"/>
        </a:p>
      </dgm:t>
    </dgm:pt>
    <dgm:pt modelId="{53872BBA-CFAF-4BBB-88BC-1D8619A2CD0B}">
      <dgm:prSet/>
      <dgm:spPr/>
      <dgm:t>
        <a:bodyPr/>
        <a:lstStyle/>
        <a:p>
          <a:r>
            <a:rPr lang="en-US"/>
            <a:t>Some evidence may be more reliable  and probative than other evidence</a:t>
          </a:r>
        </a:p>
      </dgm:t>
    </dgm:pt>
    <dgm:pt modelId="{8E8D4897-6DE0-4DFB-8BA0-7FBC98869A46}" type="parTrans" cxnId="{1552E0BA-3BB5-4DED-925B-9F8BFF8700CC}">
      <dgm:prSet/>
      <dgm:spPr/>
      <dgm:t>
        <a:bodyPr/>
        <a:lstStyle/>
        <a:p>
          <a:endParaRPr lang="en-US"/>
        </a:p>
      </dgm:t>
    </dgm:pt>
    <dgm:pt modelId="{A0B98B1F-77C7-4CC7-A5CC-B1FE020AD2DA}" type="sibTrans" cxnId="{1552E0BA-3BB5-4DED-925B-9F8BFF8700CC}">
      <dgm:prSet/>
      <dgm:spPr/>
      <dgm:t>
        <a:bodyPr/>
        <a:lstStyle/>
        <a:p>
          <a:endParaRPr lang="en-US"/>
        </a:p>
      </dgm:t>
    </dgm:pt>
    <dgm:pt modelId="{E459C723-BB4C-4583-A497-4FFE89ED2E76}">
      <dgm:prSet/>
      <dgm:spPr/>
      <dgm:t>
        <a:bodyPr/>
        <a:lstStyle/>
        <a:p>
          <a:r>
            <a:rPr lang="en-US"/>
            <a:t>Weight may vary depending on a  range of factors, such as credibility;  corroboration; consistency; level of  detail; expertise of the witness;  whether a witness is disinterested,  etc.</a:t>
          </a:r>
        </a:p>
      </dgm:t>
    </dgm:pt>
    <dgm:pt modelId="{B4945579-D15D-4B8E-99DB-AC95ED488D39}" type="parTrans" cxnId="{26649207-A0A8-4167-9755-756FD7585FEF}">
      <dgm:prSet/>
      <dgm:spPr/>
      <dgm:t>
        <a:bodyPr/>
        <a:lstStyle/>
        <a:p>
          <a:endParaRPr lang="en-US"/>
        </a:p>
      </dgm:t>
    </dgm:pt>
    <dgm:pt modelId="{6A7CD82A-0F10-42E2-826B-C5961A35B2D1}" type="sibTrans" cxnId="{26649207-A0A8-4167-9755-756FD7585FEF}">
      <dgm:prSet/>
      <dgm:spPr/>
      <dgm:t>
        <a:bodyPr/>
        <a:lstStyle/>
        <a:p>
          <a:endParaRPr lang="en-US"/>
        </a:p>
      </dgm:t>
    </dgm:pt>
    <dgm:pt modelId="{9DDB2490-CC3A-4588-87C5-F75C062227FB}" type="pres">
      <dgm:prSet presAssocID="{93B95DA4-F59B-46E7-8F11-0FDF5B0812A4}" presName="root" presStyleCnt="0">
        <dgm:presLayoutVars>
          <dgm:dir/>
          <dgm:resizeHandles val="exact"/>
        </dgm:presLayoutVars>
      </dgm:prSet>
      <dgm:spPr/>
    </dgm:pt>
    <dgm:pt modelId="{AF6E0C2E-CC1F-408F-A76A-0FC6A1A0D50B}" type="pres">
      <dgm:prSet presAssocID="{9E6E8114-81A5-4569-80EB-A494E210400C}" presName="compNode" presStyleCnt="0"/>
      <dgm:spPr/>
    </dgm:pt>
    <dgm:pt modelId="{699788BF-A4D5-441A-AAC7-6E83EC63EBF9}" type="pres">
      <dgm:prSet presAssocID="{9E6E8114-81A5-4569-80EB-A494E210400C}" presName="bgRect" presStyleLbl="bgShp" presStyleIdx="0" presStyleCnt="3"/>
      <dgm:spPr/>
    </dgm:pt>
    <dgm:pt modelId="{0CBD329C-62EF-499F-B058-B1916C33746F}" type="pres">
      <dgm:prSet presAssocID="{9E6E8114-81A5-4569-80EB-A494E21040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808F611C-9E92-463A-88D9-40725FB698DA}" type="pres">
      <dgm:prSet presAssocID="{9E6E8114-81A5-4569-80EB-A494E210400C}" presName="spaceRect" presStyleCnt="0"/>
      <dgm:spPr/>
    </dgm:pt>
    <dgm:pt modelId="{F5DBD111-120A-4F9F-9E9E-33E263937B7F}" type="pres">
      <dgm:prSet presAssocID="{9E6E8114-81A5-4569-80EB-A494E210400C}" presName="parTx" presStyleLbl="revTx" presStyleIdx="0" presStyleCnt="3">
        <dgm:presLayoutVars>
          <dgm:chMax val="0"/>
          <dgm:chPref val="0"/>
        </dgm:presLayoutVars>
      </dgm:prSet>
      <dgm:spPr/>
    </dgm:pt>
    <dgm:pt modelId="{92C80F09-1BBE-4FC8-B210-6576230CA664}" type="pres">
      <dgm:prSet presAssocID="{A402E6D7-39B5-4613-A0EC-026069CE0F82}" presName="sibTrans" presStyleCnt="0"/>
      <dgm:spPr/>
    </dgm:pt>
    <dgm:pt modelId="{13CEC1B2-2100-4E71-9415-671263D26962}" type="pres">
      <dgm:prSet presAssocID="{53872BBA-CFAF-4BBB-88BC-1D8619A2CD0B}" presName="compNode" presStyleCnt="0"/>
      <dgm:spPr/>
    </dgm:pt>
    <dgm:pt modelId="{D12058D4-F22C-4AB0-9ADD-19294136A741}" type="pres">
      <dgm:prSet presAssocID="{53872BBA-CFAF-4BBB-88BC-1D8619A2CD0B}" presName="bgRect" presStyleLbl="bgShp" presStyleIdx="1" presStyleCnt="3"/>
      <dgm:spPr/>
    </dgm:pt>
    <dgm:pt modelId="{C6AD6D23-64CF-4437-A38B-2064089AE2BE}" type="pres">
      <dgm:prSet presAssocID="{53872BBA-CFAF-4BBB-88BC-1D8619A2CD0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CD419FD4-A3E7-43BB-9EE8-CF89BF3AC95A}" type="pres">
      <dgm:prSet presAssocID="{53872BBA-CFAF-4BBB-88BC-1D8619A2CD0B}" presName="spaceRect" presStyleCnt="0"/>
      <dgm:spPr/>
    </dgm:pt>
    <dgm:pt modelId="{2683DCA0-C0FA-493C-A444-ABEB1ADC2A9C}" type="pres">
      <dgm:prSet presAssocID="{53872BBA-CFAF-4BBB-88BC-1D8619A2CD0B}" presName="parTx" presStyleLbl="revTx" presStyleIdx="1" presStyleCnt="3">
        <dgm:presLayoutVars>
          <dgm:chMax val="0"/>
          <dgm:chPref val="0"/>
        </dgm:presLayoutVars>
      </dgm:prSet>
      <dgm:spPr/>
    </dgm:pt>
    <dgm:pt modelId="{F9834983-5B39-4789-8B1D-E9C20FF515E3}" type="pres">
      <dgm:prSet presAssocID="{A0B98B1F-77C7-4CC7-A5CC-B1FE020AD2DA}" presName="sibTrans" presStyleCnt="0"/>
      <dgm:spPr/>
    </dgm:pt>
    <dgm:pt modelId="{551A7FAD-0E1D-4FA3-9E9E-847B33AFCCDF}" type="pres">
      <dgm:prSet presAssocID="{E459C723-BB4C-4583-A497-4FFE89ED2E76}" presName="compNode" presStyleCnt="0"/>
      <dgm:spPr/>
    </dgm:pt>
    <dgm:pt modelId="{77A1BECD-A0B4-465A-98E2-09282B169995}" type="pres">
      <dgm:prSet presAssocID="{E459C723-BB4C-4583-A497-4FFE89ED2E76}" presName="bgRect" presStyleLbl="bgShp" presStyleIdx="2" presStyleCnt="3"/>
      <dgm:spPr/>
    </dgm:pt>
    <dgm:pt modelId="{E5B92311-4368-44FE-B869-E1C7B1472D16}" type="pres">
      <dgm:prSet presAssocID="{E459C723-BB4C-4583-A497-4FFE89ED2E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mbbell"/>
        </a:ext>
      </dgm:extLst>
    </dgm:pt>
    <dgm:pt modelId="{45647A46-EC64-4116-A2D2-8D422A7BBCEE}" type="pres">
      <dgm:prSet presAssocID="{E459C723-BB4C-4583-A497-4FFE89ED2E76}" presName="spaceRect" presStyleCnt="0"/>
      <dgm:spPr/>
    </dgm:pt>
    <dgm:pt modelId="{A6BCF782-E656-4ADB-BDF5-A3CB71014095}" type="pres">
      <dgm:prSet presAssocID="{E459C723-BB4C-4583-A497-4FFE89ED2E76}" presName="parTx" presStyleLbl="revTx" presStyleIdx="2" presStyleCnt="3">
        <dgm:presLayoutVars>
          <dgm:chMax val="0"/>
          <dgm:chPref val="0"/>
        </dgm:presLayoutVars>
      </dgm:prSet>
      <dgm:spPr/>
    </dgm:pt>
  </dgm:ptLst>
  <dgm:cxnLst>
    <dgm:cxn modelId="{26649207-A0A8-4167-9755-756FD7585FEF}" srcId="{93B95DA4-F59B-46E7-8F11-0FDF5B0812A4}" destId="{E459C723-BB4C-4583-A497-4FFE89ED2E76}" srcOrd="2" destOrd="0" parTransId="{B4945579-D15D-4B8E-99DB-AC95ED488D39}" sibTransId="{6A7CD82A-0F10-42E2-826B-C5961A35B2D1}"/>
    <dgm:cxn modelId="{87B11D25-5BB7-4F1B-A43B-FFCBA8F8E734}" srcId="{93B95DA4-F59B-46E7-8F11-0FDF5B0812A4}" destId="{9E6E8114-81A5-4569-80EB-A494E210400C}" srcOrd="0" destOrd="0" parTransId="{16AD1AD8-02C4-4A3B-BBDE-185C5926FE78}" sibTransId="{A402E6D7-39B5-4613-A0EC-026069CE0F82}"/>
    <dgm:cxn modelId="{8B633731-040F-4E12-9291-977A428325A9}" type="presOf" srcId="{93B95DA4-F59B-46E7-8F11-0FDF5B0812A4}" destId="{9DDB2490-CC3A-4588-87C5-F75C062227FB}" srcOrd="0" destOrd="0" presId="urn:microsoft.com/office/officeart/2018/2/layout/IconVerticalSolidList"/>
    <dgm:cxn modelId="{F933F36C-CD43-4634-8432-B4203DCDDF82}" type="presOf" srcId="{53872BBA-CFAF-4BBB-88BC-1D8619A2CD0B}" destId="{2683DCA0-C0FA-493C-A444-ABEB1ADC2A9C}" srcOrd="0" destOrd="0" presId="urn:microsoft.com/office/officeart/2018/2/layout/IconVerticalSolidList"/>
    <dgm:cxn modelId="{A6E6314F-414A-4C03-A4AD-50FD88857F23}" type="presOf" srcId="{9E6E8114-81A5-4569-80EB-A494E210400C}" destId="{F5DBD111-120A-4F9F-9E9E-33E263937B7F}" srcOrd="0" destOrd="0" presId="urn:microsoft.com/office/officeart/2018/2/layout/IconVerticalSolidList"/>
    <dgm:cxn modelId="{1552E0BA-3BB5-4DED-925B-9F8BFF8700CC}" srcId="{93B95DA4-F59B-46E7-8F11-0FDF5B0812A4}" destId="{53872BBA-CFAF-4BBB-88BC-1D8619A2CD0B}" srcOrd="1" destOrd="0" parTransId="{8E8D4897-6DE0-4DFB-8BA0-7FBC98869A46}" sibTransId="{A0B98B1F-77C7-4CC7-A5CC-B1FE020AD2DA}"/>
    <dgm:cxn modelId="{C619FCCB-4A8C-409D-864C-75CCB6796863}" type="presOf" srcId="{E459C723-BB4C-4583-A497-4FFE89ED2E76}" destId="{A6BCF782-E656-4ADB-BDF5-A3CB71014095}" srcOrd="0" destOrd="0" presId="urn:microsoft.com/office/officeart/2018/2/layout/IconVerticalSolidList"/>
    <dgm:cxn modelId="{56B293D1-F3E6-4CE4-ACF2-CC3262B3B664}" type="presParOf" srcId="{9DDB2490-CC3A-4588-87C5-F75C062227FB}" destId="{AF6E0C2E-CC1F-408F-A76A-0FC6A1A0D50B}" srcOrd="0" destOrd="0" presId="urn:microsoft.com/office/officeart/2018/2/layout/IconVerticalSolidList"/>
    <dgm:cxn modelId="{AB7126E5-F101-4A93-932E-B608DA5721EC}" type="presParOf" srcId="{AF6E0C2E-CC1F-408F-A76A-0FC6A1A0D50B}" destId="{699788BF-A4D5-441A-AAC7-6E83EC63EBF9}" srcOrd="0" destOrd="0" presId="urn:microsoft.com/office/officeart/2018/2/layout/IconVerticalSolidList"/>
    <dgm:cxn modelId="{784B67D3-8064-48B1-B2E5-A7275B819551}" type="presParOf" srcId="{AF6E0C2E-CC1F-408F-A76A-0FC6A1A0D50B}" destId="{0CBD329C-62EF-499F-B058-B1916C33746F}" srcOrd="1" destOrd="0" presId="urn:microsoft.com/office/officeart/2018/2/layout/IconVerticalSolidList"/>
    <dgm:cxn modelId="{C2DB48BB-5FCA-432B-A105-A93A6C936705}" type="presParOf" srcId="{AF6E0C2E-CC1F-408F-A76A-0FC6A1A0D50B}" destId="{808F611C-9E92-463A-88D9-40725FB698DA}" srcOrd="2" destOrd="0" presId="urn:microsoft.com/office/officeart/2018/2/layout/IconVerticalSolidList"/>
    <dgm:cxn modelId="{B09F3AF3-5549-4C06-A6C0-40513F178967}" type="presParOf" srcId="{AF6E0C2E-CC1F-408F-A76A-0FC6A1A0D50B}" destId="{F5DBD111-120A-4F9F-9E9E-33E263937B7F}" srcOrd="3" destOrd="0" presId="urn:microsoft.com/office/officeart/2018/2/layout/IconVerticalSolidList"/>
    <dgm:cxn modelId="{373296CD-3018-4779-8B65-648B6B8E7927}" type="presParOf" srcId="{9DDB2490-CC3A-4588-87C5-F75C062227FB}" destId="{92C80F09-1BBE-4FC8-B210-6576230CA664}" srcOrd="1" destOrd="0" presId="urn:microsoft.com/office/officeart/2018/2/layout/IconVerticalSolidList"/>
    <dgm:cxn modelId="{2C7CE3E5-C846-405F-B562-C3823A163B4E}" type="presParOf" srcId="{9DDB2490-CC3A-4588-87C5-F75C062227FB}" destId="{13CEC1B2-2100-4E71-9415-671263D26962}" srcOrd="2" destOrd="0" presId="urn:microsoft.com/office/officeart/2018/2/layout/IconVerticalSolidList"/>
    <dgm:cxn modelId="{3F6817CE-6423-4D4C-84CE-8BB0ACE30429}" type="presParOf" srcId="{13CEC1B2-2100-4E71-9415-671263D26962}" destId="{D12058D4-F22C-4AB0-9ADD-19294136A741}" srcOrd="0" destOrd="0" presId="urn:microsoft.com/office/officeart/2018/2/layout/IconVerticalSolidList"/>
    <dgm:cxn modelId="{8E5CC908-C32C-4219-9637-46827FF499A0}" type="presParOf" srcId="{13CEC1B2-2100-4E71-9415-671263D26962}" destId="{C6AD6D23-64CF-4437-A38B-2064089AE2BE}" srcOrd="1" destOrd="0" presId="urn:microsoft.com/office/officeart/2018/2/layout/IconVerticalSolidList"/>
    <dgm:cxn modelId="{A25A5CD9-3B8A-4E36-9018-585512FD54C7}" type="presParOf" srcId="{13CEC1B2-2100-4E71-9415-671263D26962}" destId="{CD419FD4-A3E7-43BB-9EE8-CF89BF3AC95A}" srcOrd="2" destOrd="0" presId="urn:microsoft.com/office/officeart/2018/2/layout/IconVerticalSolidList"/>
    <dgm:cxn modelId="{42C0501F-E959-49E3-90C8-64ABCAEF725B}" type="presParOf" srcId="{13CEC1B2-2100-4E71-9415-671263D26962}" destId="{2683DCA0-C0FA-493C-A444-ABEB1ADC2A9C}" srcOrd="3" destOrd="0" presId="urn:microsoft.com/office/officeart/2018/2/layout/IconVerticalSolidList"/>
    <dgm:cxn modelId="{2741BAFE-51DD-4A9B-A4FD-049035C15864}" type="presParOf" srcId="{9DDB2490-CC3A-4588-87C5-F75C062227FB}" destId="{F9834983-5B39-4789-8B1D-E9C20FF515E3}" srcOrd="3" destOrd="0" presId="urn:microsoft.com/office/officeart/2018/2/layout/IconVerticalSolidList"/>
    <dgm:cxn modelId="{C4722735-0B38-4850-A4A3-C3E90AF88417}" type="presParOf" srcId="{9DDB2490-CC3A-4588-87C5-F75C062227FB}" destId="{551A7FAD-0E1D-4FA3-9E9E-847B33AFCCDF}" srcOrd="4" destOrd="0" presId="urn:microsoft.com/office/officeart/2018/2/layout/IconVerticalSolidList"/>
    <dgm:cxn modelId="{FD330D65-13E4-4BC2-AAD9-4227FFD8AC8E}" type="presParOf" srcId="{551A7FAD-0E1D-4FA3-9E9E-847B33AFCCDF}" destId="{77A1BECD-A0B4-465A-98E2-09282B169995}" srcOrd="0" destOrd="0" presId="urn:microsoft.com/office/officeart/2018/2/layout/IconVerticalSolidList"/>
    <dgm:cxn modelId="{B210A401-57F6-41DA-A86F-9E5303E7F87A}" type="presParOf" srcId="{551A7FAD-0E1D-4FA3-9E9E-847B33AFCCDF}" destId="{E5B92311-4368-44FE-B869-E1C7B1472D16}" srcOrd="1" destOrd="0" presId="urn:microsoft.com/office/officeart/2018/2/layout/IconVerticalSolidList"/>
    <dgm:cxn modelId="{B552296C-0411-4C75-9128-DB3E1E7753E1}" type="presParOf" srcId="{551A7FAD-0E1D-4FA3-9E9E-847B33AFCCDF}" destId="{45647A46-EC64-4116-A2D2-8D422A7BBCEE}" srcOrd="2" destOrd="0" presId="urn:microsoft.com/office/officeart/2018/2/layout/IconVerticalSolidList"/>
    <dgm:cxn modelId="{4E2FFC7D-4F2C-489E-827E-F9A2A62E96AD}" type="presParOf" srcId="{551A7FAD-0E1D-4FA3-9E9E-847B33AFCCDF}" destId="{A6BCF782-E656-4ADB-BDF5-A3CB7101409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2250DA-2A8E-4EC7-BF4A-6AAEA4603D0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A31B1F1-D0DF-4AD6-9731-D8C1F2441204}">
      <dgm:prSet/>
      <dgm:spPr/>
      <dgm:t>
        <a:bodyPr/>
        <a:lstStyle/>
        <a:p>
          <a:r>
            <a:rPr lang="en-US"/>
            <a:t>After hearing, decision-maker(s) must deliberate and consider all the  admissible testimony and admissible non-testimonial evidence</a:t>
          </a:r>
        </a:p>
      </dgm:t>
    </dgm:pt>
    <dgm:pt modelId="{ABEFA88B-D68D-4CEA-A890-EF034DB0640E}" type="parTrans" cxnId="{A64A7FAE-E344-4391-AC3E-B0E721A3AE12}">
      <dgm:prSet/>
      <dgm:spPr/>
      <dgm:t>
        <a:bodyPr/>
        <a:lstStyle/>
        <a:p>
          <a:endParaRPr lang="en-US"/>
        </a:p>
      </dgm:t>
    </dgm:pt>
    <dgm:pt modelId="{C8D6E517-5814-4F19-BEDB-87EE309E0A2E}" type="sibTrans" cxnId="{A64A7FAE-E344-4391-AC3E-B0E721A3AE12}">
      <dgm:prSet/>
      <dgm:spPr/>
      <dgm:t>
        <a:bodyPr/>
        <a:lstStyle/>
        <a:p>
          <a:endParaRPr lang="en-US"/>
        </a:p>
      </dgm:t>
    </dgm:pt>
    <dgm:pt modelId="{F70AE7D1-3F81-4CD7-8E78-C14263AD9DED}">
      <dgm:prSet/>
      <dgm:spPr/>
      <dgm:t>
        <a:bodyPr/>
        <a:lstStyle/>
        <a:p>
          <a:r>
            <a:rPr lang="en-US"/>
            <a:t>Evaluate evidence for weight and credibility</a:t>
          </a:r>
        </a:p>
      </dgm:t>
    </dgm:pt>
    <dgm:pt modelId="{2EAE6D14-5E6D-45E4-B79B-7BCE1CA96EB2}" type="parTrans" cxnId="{8DDD507B-C806-425A-9B98-AFA71B917192}">
      <dgm:prSet/>
      <dgm:spPr/>
      <dgm:t>
        <a:bodyPr/>
        <a:lstStyle/>
        <a:p>
          <a:endParaRPr lang="en-US"/>
        </a:p>
      </dgm:t>
    </dgm:pt>
    <dgm:pt modelId="{232D6CF1-33B9-4DA8-B7F0-2600A0A28C4D}" type="sibTrans" cxnId="{8DDD507B-C806-425A-9B98-AFA71B917192}">
      <dgm:prSet/>
      <dgm:spPr/>
      <dgm:t>
        <a:bodyPr/>
        <a:lstStyle/>
        <a:p>
          <a:endParaRPr lang="en-US"/>
        </a:p>
      </dgm:t>
    </dgm:pt>
    <dgm:pt modelId="{70F163EA-C603-424A-8105-EF474028B172}">
      <dgm:prSet/>
      <dgm:spPr/>
      <dgm:t>
        <a:bodyPr/>
        <a:lstStyle/>
        <a:p>
          <a:r>
            <a:rPr lang="en-US"/>
            <a:t>Resolve disputed issues of fact under the standard of evidence  adopted by the institution</a:t>
          </a:r>
        </a:p>
      </dgm:t>
    </dgm:pt>
    <dgm:pt modelId="{C1196F0A-FF7E-4732-9F2D-B072BD031511}" type="parTrans" cxnId="{62D2A511-C48E-475A-A3FE-107CE16BFACE}">
      <dgm:prSet/>
      <dgm:spPr/>
      <dgm:t>
        <a:bodyPr/>
        <a:lstStyle/>
        <a:p>
          <a:endParaRPr lang="en-US"/>
        </a:p>
      </dgm:t>
    </dgm:pt>
    <dgm:pt modelId="{D784D16F-8132-4CEA-8E6E-BF6F6DD2E086}" type="sibTrans" cxnId="{62D2A511-C48E-475A-A3FE-107CE16BFACE}">
      <dgm:prSet/>
      <dgm:spPr/>
      <dgm:t>
        <a:bodyPr/>
        <a:lstStyle/>
        <a:p>
          <a:endParaRPr lang="en-US"/>
        </a:p>
      </dgm:t>
    </dgm:pt>
    <dgm:pt modelId="{0C0CA7C2-1663-4AFA-9589-1FF29DAAF7FB}">
      <dgm:prSet/>
      <dgm:spPr/>
      <dgm:t>
        <a:bodyPr/>
        <a:lstStyle/>
        <a:p>
          <a:r>
            <a:rPr lang="en-US"/>
            <a:t>Using the facts as found, apply the policy’s definitions to those facts  to determine whether sexual harassment occurred</a:t>
          </a:r>
        </a:p>
      </dgm:t>
    </dgm:pt>
    <dgm:pt modelId="{38634FB4-AD2C-4638-9E87-2BA102B98E06}" type="parTrans" cxnId="{C7185E4D-34CD-44AA-8FA9-D59C96CA8D5B}">
      <dgm:prSet/>
      <dgm:spPr/>
      <dgm:t>
        <a:bodyPr/>
        <a:lstStyle/>
        <a:p>
          <a:endParaRPr lang="en-US"/>
        </a:p>
      </dgm:t>
    </dgm:pt>
    <dgm:pt modelId="{AF12EBCA-1CF4-4DF7-918B-4B3E48B17100}" type="sibTrans" cxnId="{C7185E4D-34CD-44AA-8FA9-D59C96CA8D5B}">
      <dgm:prSet/>
      <dgm:spPr/>
      <dgm:t>
        <a:bodyPr/>
        <a:lstStyle/>
        <a:p>
          <a:endParaRPr lang="en-US"/>
        </a:p>
      </dgm:t>
    </dgm:pt>
    <dgm:pt modelId="{26E99E59-A998-446F-A74B-E49423FFCBA7}" type="pres">
      <dgm:prSet presAssocID="{CD2250DA-2A8E-4EC7-BF4A-6AAEA4603D02}" presName="linear" presStyleCnt="0">
        <dgm:presLayoutVars>
          <dgm:animLvl val="lvl"/>
          <dgm:resizeHandles val="exact"/>
        </dgm:presLayoutVars>
      </dgm:prSet>
      <dgm:spPr/>
    </dgm:pt>
    <dgm:pt modelId="{2418D79B-9D1F-4A81-8D01-3B642989CDCB}" type="pres">
      <dgm:prSet presAssocID="{2A31B1F1-D0DF-4AD6-9731-D8C1F2441204}" presName="parentText" presStyleLbl="node1" presStyleIdx="0" presStyleCnt="4">
        <dgm:presLayoutVars>
          <dgm:chMax val="0"/>
          <dgm:bulletEnabled val="1"/>
        </dgm:presLayoutVars>
      </dgm:prSet>
      <dgm:spPr/>
    </dgm:pt>
    <dgm:pt modelId="{C9C898CB-ACC0-4FD7-9299-DC39B075BF8D}" type="pres">
      <dgm:prSet presAssocID="{C8D6E517-5814-4F19-BEDB-87EE309E0A2E}" presName="spacer" presStyleCnt="0"/>
      <dgm:spPr/>
    </dgm:pt>
    <dgm:pt modelId="{38122D52-2E1E-4696-9F9B-BCD9B092184F}" type="pres">
      <dgm:prSet presAssocID="{F70AE7D1-3F81-4CD7-8E78-C14263AD9DED}" presName="parentText" presStyleLbl="node1" presStyleIdx="1" presStyleCnt="4">
        <dgm:presLayoutVars>
          <dgm:chMax val="0"/>
          <dgm:bulletEnabled val="1"/>
        </dgm:presLayoutVars>
      </dgm:prSet>
      <dgm:spPr/>
    </dgm:pt>
    <dgm:pt modelId="{AD86DB7C-F119-4761-94B6-EA573D5ADE10}" type="pres">
      <dgm:prSet presAssocID="{232D6CF1-33B9-4DA8-B7F0-2600A0A28C4D}" presName="spacer" presStyleCnt="0"/>
      <dgm:spPr/>
    </dgm:pt>
    <dgm:pt modelId="{CBC5BE78-1BB5-44CD-8A01-C16CB1C2797C}" type="pres">
      <dgm:prSet presAssocID="{70F163EA-C603-424A-8105-EF474028B172}" presName="parentText" presStyleLbl="node1" presStyleIdx="2" presStyleCnt="4">
        <dgm:presLayoutVars>
          <dgm:chMax val="0"/>
          <dgm:bulletEnabled val="1"/>
        </dgm:presLayoutVars>
      </dgm:prSet>
      <dgm:spPr/>
    </dgm:pt>
    <dgm:pt modelId="{624CB815-7800-4A3D-BF5F-F6DEA9560273}" type="pres">
      <dgm:prSet presAssocID="{D784D16F-8132-4CEA-8E6E-BF6F6DD2E086}" presName="spacer" presStyleCnt="0"/>
      <dgm:spPr/>
    </dgm:pt>
    <dgm:pt modelId="{E4EE2BB6-FF81-494D-A094-5B278DE6C4B1}" type="pres">
      <dgm:prSet presAssocID="{0C0CA7C2-1663-4AFA-9589-1FF29DAAF7FB}" presName="parentText" presStyleLbl="node1" presStyleIdx="3" presStyleCnt="4">
        <dgm:presLayoutVars>
          <dgm:chMax val="0"/>
          <dgm:bulletEnabled val="1"/>
        </dgm:presLayoutVars>
      </dgm:prSet>
      <dgm:spPr/>
    </dgm:pt>
  </dgm:ptLst>
  <dgm:cxnLst>
    <dgm:cxn modelId="{62D2A511-C48E-475A-A3FE-107CE16BFACE}" srcId="{CD2250DA-2A8E-4EC7-BF4A-6AAEA4603D02}" destId="{70F163EA-C603-424A-8105-EF474028B172}" srcOrd="2" destOrd="0" parTransId="{C1196F0A-FF7E-4732-9F2D-B072BD031511}" sibTransId="{D784D16F-8132-4CEA-8E6E-BF6F6DD2E086}"/>
    <dgm:cxn modelId="{C7185E4D-34CD-44AA-8FA9-D59C96CA8D5B}" srcId="{CD2250DA-2A8E-4EC7-BF4A-6AAEA4603D02}" destId="{0C0CA7C2-1663-4AFA-9589-1FF29DAAF7FB}" srcOrd="3" destOrd="0" parTransId="{38634FB4-AD2C-4638-9E87-2BA102B98E06}" sibTransId="{AF12EBCA-1CF4-4DF7-918B-4B3E48B17100}"/>
    <dgm:cxn modelId="{8DDD507B-C806-425A-9B98-AFA71B917192}" srcId="{CD2250DA-2A8E-4EC7-BF4A-6AAEA4603D02}" destId="{F70AE7D1-3F81-4CD7-8E78-C14263AD9DED}" srcOrd="1" destOrd="0" parTransId="{2EAE6D14-5E6D-45E4-B79B-7BCE1CA96EB2}" sibTransId="{232D6CF1-33B9-4DA8-B7F0-2600A0A28C4D}"/>
    <dgm:cxn modelId="{D3904D7D-ED0A-4D40-BEDA-04624F109FDF}" type="presOf" srcId="{F70AE7D1-3F81-4CD7-8E78-C14263AD9DED}" destId="{38122D52-2E1E-4696-9F9B-BCD9B092184F}" srcOrd="0" destOrd="0" presId="urn:microsoft.com/office/officeart/2005/8/layout/vList2"/>
    <dgm:cxn modelId="{F5BAFB9D-0D44-467B-9954-C04851078C25}" type="presOf" srcId="{CD2250DA-2A8E-4EC7-BF4A-6AAEA4603D02}" destId="{26E99E59-A998-446F-A74B-E49423FFCBA7}" srcOrd="0" destOrd="0" presId="urn:microsoft.com/office/officeart/2005/8/layout/vList2"/>
    <dgm:cxn modelId="{A64A7FAE-E344-4391-AC3E-B0E721A3AE12}" srcId="{CD2250DA-2A8E-4EC7-BF4A-6AAEA4603D02}" destId="{2A31B1F1-D0DF-4AD6-9731-D8C1F2441204}" srcOrd="0" destOrd="0" parTransId="{ABEFA88B-D68D-4CEA-A890-EF034DB0640E}" sibTransId="{C8D6E517-5814-4F19-BEDB-87EE309E0A2E}"/>
    <dgm:cxn modelId="{9CE081B3-C397-4C1B-AAB1-802C25C6B9B8}" type="presOf" srcId="{2A31B1F1-D0DF-4AD6-9731-D8C1F2441204}" destId="{2418D79B-9D1F-4A81-8D01-3B642989CDCB}" srcOrd="0" destOrd="0" presId="urn:microsoft.com/office/officeart/2005/8/layout/vList2"/>
    <dgm:cxn modelId="{2A93E4E6-EB86-4C90-9C27-35B32A75EB13}" type="presOf" srcId="{70F163EA-C603-424A-8105-EF474028B172}" destId="{CBC5BE78-1BB5-44CD-8A01-C16CB1C2797C}" srcOrd="0" destOrd="0" presId="urn:microsoft.com/office/officeart/2005/8/layout/vList2"/>
    <dgm:cxn modelId="{B459D8ED-8A8D-436A-9883-FB628D804A2E}" type="presOf" srcId="{0C0CA7C2-1663-4AFA-9589-1FF29DAAF7FB}" destId="{E4EE2BB6-FF81-494D-A094-5B278DE6C4B1}" srcOrd="0" destOrd="0" presId="urn:microsoft.com/office/officeart/2005/8/layout/vList2"/>
    <dgm:cxn modelId="{A3AB28FF-4031-4584-B519-18B034B1FC4F}" type="presParOf" srcId="{26E99E59-A998-446F-A74B-E49423FFCBA7}" destId="{2418D79B-9D1F-4A81-8D01-3B642989CDCB}" srcOrd="0" destOrd="0" presId="urn:microsoft.com/office/officeart/2005/8/layout/vList2"/>
    <dgm:cxn modelId="{A81B3C09-9106-4721-A969-96C713D1DFF9}" type="presParOf" srcId="{26E99E59-A998-446F-A74B-E49423FFCBA7}" destId="{C9C898CB-ACC0-4FD7-9299-DC39B075BF8D}" srcOrd="1" destOrd="0" presId="urn:microsoft.com/office/officeart/2005/8/layout/vList2"/>
    <dgm:cxn modelId="{3FFC20BC-93CC-4267-AFCF-4D547AF28231}" type="presParOf" srcId="{26E99E59-A998-446F-A74B-E49423FFCBA7}" destId="{38122D52-2E1E-4696-9F9B-BCD9B092184F}" srcOrd="2" destOrd="0" presId="urn:microsoft.com/office/officeart/2005/8/layout/vList2"/>
    <dgm:cxn modelId="{5B4454EB-945B-465B-B97C-4C0D18E0E457}" type="presParOf" srcId="{26E99E59-A998-446F-A74B-E49423FFCBA7}" destId="{AD86DB7C-F119-4761-94B6-EA573D5ADE10}" srcOrd="3" destOrd="0" presId="urn:microsoft.com/office/officeart/2005/8/layout/vList2"/>
    <dgm:cxn modelId="{6A9B1737-9956-46D4-BC7C-60CEBB4FECA3}" type="presParOf" srcId="{26E99E59-A998-446F-A74B-E49423FFCBA7}" destId="{CBC5BE78-1BB5-44CD-8A01-C16CB1C2797C}" srcOrd="4" destOrd="0" presId="urn:microsoft.com/office/officeart/2005/8/layout/vList2"/>
    <dgm:cxn modelId="{EBEAF4C0-2F0D-4ADB-B6BA-996752685CDA}" type="presParOf" srcId="{26E99E59-A998-446F-A74B-E49423FFCBA7}" destId="{624CB815-7800-4A3D-BF5F-F6DEA9560273}" srcOrd="5" destOrd="0" presId="urn:microsoft.com/office/officeart/2005/8/layout/vList2"/>
    <dgm:cxn modelId="{F75A2FD4-BD85-49C3-B116-16D79E844E7F}" type="presParOf" srcId="{26E99E59-A998-446F-A74B-E49423FFCBA7}" destId="{E4EE2BB6-FF81-494D-A094-5B278DE6C4B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24EE92-0E64-4561-A5DF-A731BCB24FF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84F8F48-ACD1-4B54-ACD5-23073ADD3006}">
      <dgm:prSet/>
      <dgm:spPr/>
      <dgm:t>
        <a:bodyPr/>
        <a:lstStyle/>
        <a:p>
          <a:r>
            <a:rPr lang="en-US"/>
            <a:t>Discipline should vary depending on the nature of the  violation found considering aggravating and mitigating  factors</a:t>
          </a:r>
        </a:p>
      </dgm:t>
    </dgm:pt>
    <dgm:pt modelId="{CE70EE77-0B7A-42F4-8E35-7C911918D3D5}" type="parTrans" cxnId="{E5B48ACE-0FE7-4CF5-B0B1-1B932BE1FF8A}">
      <dgm:prSet/>
      <dgm:spPr/>
      <dgm:t>
        <a:bodyPr/>
        <a:lstStyle/>
        <a:p>
          <a:endParaRPr lang="en-US"/>
        </a:p>
      </dgm:t>
    </dgm:pt>
    <dgm:pt modelId="{341D1FCB-5A28-4A40-BC8D-C07070D24703}" type="sibTrans" cxnId="{E5B48ACE-0FE7-4CF5-B0B1-1B932BE1FF8A}">
      <dgm:prSet/>
      <dgm:spPr/>
      <dgm:t>
        <a:bodyPr/>
        <a:lstStyle/>
        <a:p>
          <a:endParaRPr lang="en-US"/>
        </a:p>
      </dgm:t>
    </dgm:pt>
    <dgm:pt modelId="{B4955E23-219E-4019-92C6-4F2DCF5451BA}">
      <dgm:prSet/>
      <dgm:spPr/>
      <dgm:t>
        <a:bodyPr/>
        <a:lstStyle/>
        <a:p>
          <a:r>
            <a:rPr lang="en-US"/>
            <a:t>All things being equal, like violations should have like  punishments</a:t>
          </a:r>
        </a:p>
      </dgm:t>
    </dgm:pt>
    <dgm:pt modelId="{BC6F9C28-DB72-4ECF-9E62-CF57EA54A729}" type="parTrans" cxnId="{A7B173EE-B80C-4027-A56B-5940B370B45F}">
      <dgm:prSet/>
      <dgm:spPr/>
      <dgm:t>
        <a:bodyPr/>
        <a:lstStyle/>
        <a:p>
          <a:endParaRPr lang="en-US"/>
        </a:p>
      </dgm:t>
    </dgm:pt>
    <dgm:pt modelId="{5D5E6142-87D4-4956-BA3A-9858FB54A5F6}" type="sibTrans" cxnId="{A7B173EE-B80C-4027-A56B-5940B370B45F}">
      <dgm:prSet/>
      <dgm:spPr/>
      <dgm:t>
        <a:bodyPr/>
        <a:lstStyle/>
        <a:p>
          <a:endParaRPr lang="en-US"/>
        </a:p>
      </dgm:t>
    </dgm:pt>
    <dgm:pt modelId="{B7ED3142-F6D7-4DE7-B984-B4B2B9EE957C}">
      <dgm:prSet/>
      <dgm:spPr/>
      <dgm:t>
        <a:bodyPr/>
        <a:lstStyle/>
        <a:p>
          <a:r>
            <a:rPr lang="en-US"/>
            <a:t>Discipline has educational, punitive, and protective  elements</a:t>
          </a:r>
        </a:p>
      </dgm:t>
    </dgm:pt>
    <dgm:pt modelId="{DDBBF417-7136-41CD-879B-F2A9B4F62AD1}" type="parTrans" cxnId="{CF533944-8FA9-40F0-9E1D-5E0DAAAE1F68}">
      <dgm:prSet/>
      <dgm:spPr/>
      <dgm:t>
        <a:bodyPr/>
        <a:lstStyle/>
        <a:p>
          <a:endParaRPr lang="en-US"/>
        </a:p>
      </dgm:t>
    </dgm:pt>
    <dgm:pt modelId="{F73C4FC4-8242-4E93-9C8A-5FA9631B37B5}" type="sibTrans" cxnId="{CF533944-8FA9-40F0-9E1D-5E0DAAAE1F68}">
      <dgm:prSet/>
      <dgm:spPr/>
      <dgm:t>
        <a:bodyPr/>
        <a:lstStyle/>
        <a:p>
          <a:endParaRPr lang="en-US"/>
        </a:p>
      </dgm:t>
    </dgm:pt>
    <dgm:pt modelId="{4B3C5138-3538-4EDE-B396-22C741D1211C}" type="pres">
      <dgm:prSet presAssocID="{0524EE92-0E64-4561-A5DF-A731BCB24FF4}" presName="root" presStyleCnt="0">
        <dgm:presLayoutVars>
          <dgm:dir/>
          <dgm:resizeHandles val="exact"/>
        </dgm:presLayoutVars>
      </dgm:prSet>
      <dgm:spPr/>
    </dgm:pt>
    <dgm:pt modelId="{2F6676C6-266B-43A2-9CDC-2754BFB4EDAC}" type="pres">
      <dgm:prSet presAssocID="{A84F8F48-ACD1-4B54-ACD5-23073ADD3006}" presName="compNode" presStyleCnt="0"/>
      <dgm:spPr/>
    </dgm:pt>
    <dgm:pt modelId="{98105B06-1349-45FE-BAC8-039A26A144A6}" type="pres">
      <dgm:prSet presAssocID="{A84F8F48-ACD1-4B54-ACD5-23073ADD3006}" presName="bgRect" presStyleLbl="bgShp" presStyleIdx="0" presStyleCnt="3"/>
      <dgm:spPr/>
    </dgm:pt>
    <dgm:pt modelId="{38702CCA-7C53-4287-9C0E-9792E0BF7422}" type="pres">
      <dgm:prSet presAssocID="{A84F8F48-ACD1-4B54-ACD5-23073ADD30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E3E1FB56-57A3-4813-92AD-DEBAB6D5776D}" type="pres">
      <dgm:prSet presAssocID="{A84F8F48-ACD1-4B54-ACD5-23073ADD3006}" presName="spaceRect" presStyleCnt="0"/>
      <dgm:spPr/>
    </dgm:pt>
    <dgm:pt modelId="{464F84CF-0BED-427E-81CE-33CB6D2655CE}" type="pres">
      <dgm:prSet presAssocID="{A84F8F48-ACD1-4B54-ACD5-23073ADD3006}" presName="parTx" presStyleLbl="revTx" presStyleIdx="0" presStyleCnt="3">
        <dgm:presLayoutVars>
          <dgm:chMax val="0"/>
          <dgm:chPref val="0"/>
        </dgm:presLayoutVars>
      </dgm:prSet>
      <dgm:spPr/>
    </dgm:pt>
    <dgm:pt modelId="{188C1927-F531-4471-A9CF-FC3A40F3C526}" type="pres">
      <dgm:prSet presAssocID="{341D1FCB-5A28-4A40-BC8D-C07070D24703}" presName="sibTrans" presStyleCnt="0"/>
      <dgm:spPr/>
    </dgm:pt>
    <dgm:pt modelId="{36986221-2227-4136-AFBB-23CE0115F684}" type="pres">
      <dgm:prSet presAssocID="{B4955E23-219E-4019-92C6-4F2DCF5451BA}" presName="compNode" presStyleCnt="0"/>
      <dgm:spPr/>
    </dgm:pt>
    <dgm:pt modelId="{5C738ABE-0772-404C-BC6D-7F990FBA39D6}" type="pres">
      <dgm:prSet presAssocID="{B4955E23-219E-4019-92C6-4F2DCF5451BA}" presName="bgRect" presStyleLbl="bgShp" presStyleIdx="1" presStyleCnt="3"/>
      <dgm:spPr/>
    </dgm:pt>
    <dgm:pt modelId="{4290157C-DA14-4F7A-8CCE-1D8A28B759CF}" type="pres">
      <dgm:prSet presAssocID="{B4955E23-219E-4019-92C6-4F2DCF5451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CB9ECD1F-C671-4DD7-8BB9-B3DB2F5CF5E5}" type="pres">
      <dgm:prSet presAssocID="{B4955E23-219E-4019-92C6-4F2DCF5451BA}" presName="spaceRect" presStyleCnt="0"/>
      <dgm:spPr/>
    </dgm:pt>
    <dgm:pt modelId="{2254F136-EA72-4A72-AE82-BEE37BEBAA7E}" type="pres">
      <dgm:prSet presAssocID="{B4955E23-219E-4019-92C6-4F2DCF5451BA}" presName="parTx" presStyleLbl="revTx" presStyleIdx="1" presStyleCnt="3">
        <dgm:presLayoutVars>
          <dgm:chMax val="0"/>
          <dgm:chPref val="0"/>
        </dgm:presLayoutVars>
      </dgm:prSet>
      <dgm:spPr/>
    </dgm:pt>
    <dgm:pt modelId="{93E20741-E968-4DFE-8F58-D0B29AB5CC5B}" type="pres">
      <dgm:prSet presAssocID="{5D5E6142-87D4-4956-BA3A-9858FB54A5F6}" presName="sibTrans" presStyleCnt="0"/>
      <dgm:spPr/>
    </dgm:pt>
    <dgm:pt modelId="{EED56BC4-991E-4B37-BB87-0E3DE6C76F20}" type="pres">
      <dgm:prSet presAssocID="{B7ED3142-F6D7-4DE7-B984-B4B2B9EE957C}" presName="compNode" presStyleCnt="0"/>
      <dgm:spPr/>
    </dgm:pt>
    <dgm:pt modelId="{02B0B2C4-D28D-4174-B83E-3100AB3734FF}" type="pres">
      <dgm:prSet presAssocID="{B7ED3142-F6D7-4DE7-B984-B4B2B9EE957C}" presName="bgRect" presStyleLbl="bgShp" presStyleIdx="2" presStyleCnt="3"/>
      <dgm:spPr/>
    </dgm:pt>
    <dgm:pt modelId="{6704EA05-3A33-480B-A7CA-3B97A6EF1A20}" type="pres">
      <dgm:prSet presAssocID="{B7ED3142-F6D7-4DE7-B984-B4B2B9EE95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326BFF4E-6313-4143-9E7B-5D8BF0879FB5}" type="pres">
      <dgm:prSet presAssocID="{B7ED3142-F6D7-4DE7-B984-B4B2B9EE957C}" presName="spaceRect" presStyleCnt="0"/>
      <dgm:spPr/>
    </dgm:pt>
    <dgm:pt modelId="{79C43B64-70C5-4199-B677-3FBDD62239FD}" type="pres">
      <dgm:prSet presAssocID="{B7ED3142-F6D7-4DE7-B984-B4B2B9EE957C}" presName="parTx" presStyleLbl="revTx" presStyleIdx="2" presStyleCnt="3">
        <dgm:presLayoutVars>
          <dgm:chMax val="0"/>
          <dgm:chPref val="0"/>
        </dgm:presLayoutVars>
      </dgm:prSet>
      <dgm:spPr/>
    </dgm:pt>
  </dgm:ptLst>
  <dgm:cxnLst>
    <dgm:cxn modelId="{47F1F01A-5AE5-42EC-8C7D-37012F3074DE}" type="presOf" srcId="{A84F8F48-ACD1-4B54-ACD5-23073ADD3006}" destId="{464F84CF-0BED-427E-81CE-33CB6D2655CE}" srcOrd="0" destOrd="0" presId="urn:microsoft.com/office/officeart/2018/2/layout/IconVerticalSolidList"/>
    <dgm:cxn modelId="{CF533944-8FA9-40F0-9E1D-5E0DAAAE1F68}" srcId="{0524EE92-0E64-4561-A5DF-A731BCB24FF4}" destId="{B7ED3142-F6D7-4DE7-B984-B4B2B9EE957C}" srcOrd="2" destOrd="0" parTransId="{DDBBF417-7136-41CD-879B-F2A9B4F62AD1}" sibTransId="{F73C4FC4-8242-4E93-9C8A-5FA9631B37B5}"/>
    <dgm:cxn modelId="{2C6E4E4F-665C-4538-B8BF-B096BD118E2C}" type="presOf" srcId="{B4955E23-219E-4019-92C6-4F2DCF5451BA}" destId="{2254F136-EA72-4A72-AE82-BEE37BEBAA7E}" srcOrd="0" destOrd="0" presId="urn:microsoft.com/office/officeart/2018/2/layout/IconVerticalSolidList"/>
    <dgm:cxn modelId="{4066087B-4880-4212-BB45-6D6896FFEBC2}" type="presOf" srcId="{0524EE92-0E64-4561-A5DF-A731BCB24FF4}" destId="{4B3C5138-3538-4EDE-B396-22C741D1211C}" srcOrd="0" destOrd="0" presId="urn:microsoft.com/office/officeart/2018/2/layout/IconVerticalSolidList"/>
    <dgm:cxn modelId="{F132ABC8-99B0-472F-83A6-C69EDBB7CE83}" type="presOf" srcId="{B7ED3142-F6D7-4DE7-B984-B4B2B9EE957C}" destId="{79C43B64-70C5-4199-B677-3FBDD62239FD}" srcOrd="0" destOrd="0" presId="urn:microsoft.com/office/officeart/2018/2/layout/IconVerticalSolidList"/>
    <dgm:cxn modelId="{E5B48ACE-0FE7-4CF5-B0B1-1B932BE1FF8A}" srcId="{0524EE92-0E64-4561-A5DF-A731BCB24FF4}" destId="{A84F8F48-ACD1-4B54-ACD5-23073ADD3006}" srcOrd="0" destOrd="0" parTransId="{CE70EE77-0B7A-42F4-8E35-7C911918D3D5}" sibTransId="{341D1FCB-5A28-4A40-BC8D-C07070D24703}"/>
    <dgm:cxn modelId="{A7B173EE-B80C-4027-A56B-5940B370B45F}" srcId="{0524EE92-0E64-4561-A5DF-A731BCB24FF4}" destId="{B4955E23-219E-4019-92C6-4F2DCF5451BA}" srcOrd="1" destOrd="0" parTransId="{BC6F9C28-DB72-4ECF-9E62-CF57EA54A729}" sibTransId="{5D5E6142-87D4-4956-BA3A-9858FB54A5F6}"/>
    <dgm:cxn modelId="{4383E2C5-74F8-4903-9F5B-47E0A9254207}" type="presParOf" srcId="{4B3C5138-3538-4EDE-B396-22C741D1211C}" destId="{2F6676C6-266B-43A2-9CDC-2754BFB4EDAC}" srcOrd="0" destOrd="0" presId="urn:microsoft.com/office/officeart/2018/2/layout/IconVerticalSolidList"/>
    <dgm:cxn modelId="{B297CF8E-B751-4540-8DFD-D6BF2A5596E8}" type="presParOf" srcId="{2F6676C6-266B-43A2-9CDC-2754BFB4EDAC}" destId="{98105B06-1349-45FE-BAC8-039A26A144A6}" srcOrd="0" destOrd="0" presId="urn:microsoft.com/office/officeart/2018/2/layout/IconVerticalSolidList"/>
    <dgm:cxn modelId="{9E1E27E7-4121-42E3-A973-B07D8D1C8BCA}" type="presParOf" srcId="{2F6676C6-266B-43A2-9CDC-2754BFB4EDAC}" destId="{38702CCA-7C53-4287-9C0E-9792E0BF7422}" srcOrd="1" destOrd="0" presId="urn:microsoft.com/office/officeart/2018/2/layout/IconVerticalSolidList"/>
    <dgm:cxn modelId="{BE532B39-CA36-40DC-A349-2F92E2574D2C}" type="presParOf" srcId="{2F6676C6-266B-43A2-9CDC-2754BFB4EDAC}" destId="{E3E1FB56-57A3-4813-92AD-DEBAB6D5776D}" srcOrd="2" destOrd="0" presId="urn:microsoft.com/office/officeart/2018/2/layout/IconVerticalSolidList"/>
    <dgm:cxn modelId="{1D8DBC9F-A9E7-4928-9B85-A7ABFFD3C078}" type="presParOf" srcId="{2F6676C6-266B-43A2-9CDC-2754BFB4EDAC}" destId="{464F84CF-0BED-427E-81CE-33CB6D2655CE}" srcOrd="3" destOrd="0" presId="urn:microsoft.com/office/officeart/2018/2/layout/IconVerticalSolidList"/>
    <dgm:cxn modelId="{934FD113-D2DC-485B-9290-9F82CE2424CE}" type="presParOf" srcId="{4B3C5138-3538-4EDE-B396-22C741D1211C}" destId="{188C1927-F531-4471-A9CF-FC3A40F3C526}" srcOrd="1" destOrd="0" presId="urn:microsoft.com/office/officeart/2018/2/layout/IconVerticalSolidList"/>
    <dgm:cxn modelId="{66342958-2737-4DED-97B4-99E85FC567FD}" type="presParOf" srcId="{4B3C5138-3538-4EDE-B396-22C741D1211C}" destId="{36986221-2227-4136-AFBB-23CE0115F684}" srcOrd="2" destOrd="0" presId="urn:microsoft.com/office/officeart/2018/2/layout/IconVerticalSolidList"/>
    <dgm:cxn modelId="{F3FD8D6A-0AB8-4444-AC40-A94B32EA1D33}" type="presParOf" srcId="{36986221-2227-4136-AFBB-23CE0115F684}" destId="{5C738ABE-0772-404C-BC6D-7F990FBA39D6}" srcOrd="0" destOrd="0" presId="urn:microsoft.com/office/officeart/2018/2/layout/IconVerticalSolidList"/>
    <dgm:cxn modelId="{E86A9339-7813-4A19-8E35-C7CF70AFA193}" type="presParOf" srcId="{36986221-2227-4136-AFBB-23CE0115F684}" destId="{4290157C-DA14-4F7A-8CCE-1D8A28B759CF}" srcOrd="1" destOrd="0" presId="urn:microsoft.com/office/officeart/2018/2/layout/IconVerticalSolidList"/>
    <dgm:cxn modelId="{BF00EAE3-B9F9-4EB0-A371-F393973B10BA}" type="presParOf" srcId="{36986221-2227-4136-AFBB-23CE0115F684}" destId="{CB9ECD1F-C671-4DD7-8BB9-B3DB2F5CF5E5}" srcOrd="2" destOrd="0" presId="urn:microsoft.com/office/officeart/2018/2/layout/IconVerticalSolidList"/>
    <dgm:cxn modelId="{5F98B195-4720-4782-AABD-5D80DB4913ED}" type="presParOf" srcId="{36986221-2227-4136-AFBB-23CE0115F684}" destId="{2254F136-EA72-4A72-AE82-BEE37BEBAA7E}" srcOrd="3" destOrd="0" presId="urn:microsoft.com/office/officeart/2018/2/layout/IconVerticalSolidList"/>
    <dgm:cxn modelId="{BF83252F-B2D2-457E-B360-21EACE173864}" type="presParOf" srcId="{4B3C5138-3538-4EDE-B396-22C741D1211C}" destId="{93E20741-E968-4DFE-8F58-D0B29AB5CC5B}" srcOrd="3" destOrd="0" presId="urn:microsoft.com/office/officeart/2018/2/layout/IconVerticalSolidList"/>
    <dgm:cxn modelId="{87F74030-6EC3-4F3C-A8AD-67467AEFA352}" type="presParOf" srcId="{4B3C5138-3538-4EDE-B396-22C741D1211C}" destId="{EED56BC4-991E-4B37-BB87-0E3DE6C76F20}" srcOrd="4" destOrd="0" presId="urn:microsoft.com/office/officeart/2018/2/layout/IconVerticalSolidList"/>
    <dgm:cxn modelId="{28A40C39-BC13-4C17-A9BB-200155F767FB}" type="presParOf" srcId="{EED56BC4-991E-4B37-BB87-0E3DE6C76F20}" destId="{02B0B2C4-D28D-4174-B83E-3100AB3734FF}" srcOrd="0" destOrd="0" presId="urn:microsoft.com/office/officeart/2018/2/layout/IconVerticalSolidList"/>
    <dgm:cxn modelId="{0664929A-5070-4457-A029-A594B3EAF19C}" type="presParOf" srcId="{EED56BC4-991E-4B37-BB87-0E3DE6C76F20}" destId="{6704EA05-3A33-480B-A7CA-3B97A6EF1A20}" srcOrd="1" destOrd="0" presId="urn:microsoft.com/office/officeart/2018/2/layout/IconVerticalSolidList"/>
    <dgm:cxn modelId="{ACCA8CD2-9070-4338-86D9-BE91E5134650}" type="presParOf" srcId="{EED56BC4-991E-4B37-BB87-0E3DE6C76F20}" destId="{326BFF4E-6313-4143-9E7B-5D8BF0879FB5}" srcOrd="2" destOrd="0" presId="urn:microsoft.com/office/officeart/2018/2/layout/IconVerticalSolidList"/>
    <dgm:cxn modelId="{8BAA97BD-71FF-4F9E-8E40-BB814E70B4B0}" type="presParOf" srcId="{EED56BC4-991E-4B37-BB87-0E3DE6C76F20}" destId="{79C43B64-70C5-4199-B677-3FBDD62239F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2FB45F-F357-41AB-9C12-A93AD9A9F1C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D7025FB-505D-482B-A512-476DFF9EFEA7}">
      <dgm:prSet/>
      <dgm:spPr/>
      <dgm:t>
        <a:bodyPr/>
        <a:lstStyle/>
        <a:p>
          <a:r>
            <a:rPr lang="en-US"/>
            <a:t>If a violation is found, institution must take steps to restore  or preserve the complainant’s access to education</a:t>
          </a:r>
        </a:p>
      </dgm:t>
    </dgm:pt>
    <dgm:pt modelId="{6702D08C-F5E3-4A00-BED5-1E43A335CF4C}" type="parTrans" cxnId="{CF22E37B-C55B-487C-BE91-9F173A777B4E}">
      <dgm:prSet/>
      <dgm:spPr/>
      <dgm:t>
        <a:bodyPr/>
        <a:lstStyle/>
        <a:p>
          <a:endParaRPr lang="en-US"/>
        </a:p>
      </dgm:t>
    </dgm:pt>
    <dgm:pt modelId="{037C28C3-21A4-4622-A861-C7B942F3DB1D}" type="sibTrans" cxnId="{CF22E37B-C55B-487C-BE91-9F173A777B4E}">
      <dgm:prSet/>
      <dgm:spPr/>
      <dgm:t>
        <a:bodyPr/>
        <a:lstStyle/>
        <a:p>
          <a:endParaRPr lang="en-US"/>
        </a:p>
      </dgm:t>
    </dgm:pt>
    <dgm:pt modelId="{7FB3F01B-644D-4627-9346-99C3503E2D86}">
      <dgm:prSet/>
      <dgm:spPr/>
      <dgm:t>
        <a:bodyPr/>
        <a:lstStyle/>
        <a:p>
          <a:r>
            <a:rPr lang="en-US"/>
            <a:t>Various types of supportive measures may be utilized after  the determination to restore or preserve access</a:t>
          </a:r>
        </a:p>
      </dgm:t>
    </dgm:pt>
    <dgm:pt modelId="{A29D94DD-E717-46E7-8DB6-FDBBAD2A8869}" type="parTrans" cxnId="{0DA9669D-A224-4080-8943-B4C768B9647A}">
      <dgm:prSet/>
      <dgm:spPr/>
      <dgm:t>
        <a:bodyPr/>
        <a:lstStyle/>
        <a:p>
          <a:endParaRPr lang="en-US"/>
        </a:p>
      </dgm:t>
    </dgm:pt>
    <dgm:pt modelId="{13141B86-20C5-4D9E-88C3-3B2F9659FF24}" type="sibTrans" cxnId="{0DA9669D-A224-4080-8943-B4C768B9647A}">
      <dgm:prSet/>
      <dgm:spPr/>
      <dgm:t>
        <a:bodyPr/>
        <a:lstStyle/>
        <a:p>
          <a:endParaRPr lang="en-US"/>
        </a:p>
      </dgm:t>
    </dgm:pt>
    <dgm:pt modelId="{E5079FB0-5C65-451B-B4CD-21D5C6AEF9E5}">
      <dgm:prSet/>
      <dgm:spPr/>
      <dgm:t>
        <a:bodyPr/>
        <a:lstStyle/>
        <a:p>
          <a:r>
            <a:rPr lang="en-US"/>
            <a:t>Institution is not required to provide the exact remedy  requested, but must provide a remedy that is not clearly  unreasonable</a:t>
          </a:r>
        </a:p>
      </dgm:t>
    </dgm:pt>
    <dgm:pt modelId="{C3D22F0F-8CAB-4300-87B4-AD856EA2162B}" type="parTrans" cxnId="{C78B1290-D77E-4D2B-A988-7EF97BDD4709}">
      <dgm:prSet/>
      <dgm:spPr/>
      <dgm:t>
        <a:bodyPr/>
        <a:lstStyle/>
        <a:p>
          <a:endParaRPr lang="en-US"/>
        </a:p>
      </dgm:t>
    </dgm:pt>
    <dgm:pt modelId="{0AAFDD56-8CE1-4C02-9610-82500340687F}" type="sibTrans" cxnId="{C78B1290-D77E-4D2B-A988-7EF97BDD4709}">
      <dgm:prSet/>
      <dgm:spPr/>
      <dgm:t>
        <a:bodyPr/>
        <a:lstStyle/>
        <a:p>
          <a:endParaRPr lang="en-US"/>
        </a:p>
      </dgm:t>
    </dgm:pt>
    <dgm:pt modelId="{B60F95A8-3873-4699-B03C-B18E94A5E423}" type="pres">
      <dgm:prSet presAssocID="{A22FB45F-F357-41AB-9C12-A93AD9A9F1C9}" presName="root" presStyleCnt="0">
        <dgm:presLayoutVars>
          <dgm:dir/>
          <dgm:resizeHandles val="exact"/>
        </dgm:presLayoutVars>
      </dgm:prSet>
      <dgm:spPr/>
    </dgm:pt>
    <dgm:pt modelId="{379E5E1F-757E-4BC2-8C77-64754791AD22}" type="pres">
      <dgm:prSet presAssocID="{0D7025FB-505D-482B-A512-476DFF9EFEA7}" presName="compNode" presStyleCnt="0"/>
      <dgm:spPr/>
    </dgm:pt>
    <dgm:pt modelId="{68E1B7A3-4E85-433C-BFE7-82D52909E3D8}" type="pres">
      <dgm:prSet presAssocID="{0D7025FB-505D-482B-A512-476DFF9EFEA7}" presName="bgRect" presStyleLbl="bgShp" presStyleIdx="0" presStyleCnt="3"/>
      <dgm:spPr/>
    </dgm:pt>
    <dgm:pt modelId="{06E59BAC-4779-4284-8D66-A29988CD7800}" type="pres">
      <dgm:prSet presAssocID="{0D7025FB-505D-482B-A512-476DFF9EFEA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A38D854A-3035-468D-821B-BC28AD6B3E1D}" type="pres">
      <dgm:prSet presAssocID="{0D7025FB-505D-482B-A512-476DFF9EFEA7}" presName="spaceRect" presStyleCnt="0"/>
      <dgm:spPr/>
    </dgm:pt>
    <dgm:pt modelId="{F3FBCDC8-3C6A-4EAD-8650-1B5D4472825C}" type="pres">
      <dgm:prSet presAssocID="{0D7025FB-505D-482B-A512-476DFF9EFEA7}" presName="parTx" presStyleLbl="revTx" presStyleIdx="0" presStyleCnt="3">
        <dgm:presLayoutVars>
          <dgm:chMax val="0"/>
          <dgm:chPref val="0"/>
        </dgm:presLayoutVars>
      </dgm:prSet>
      <dgm:spPr/>
    </dgm:pt>
    <dgm:pt modelId="{76B16A61-8D68-4C0E-909B-70DC64771C18}" type="pres">
      <dgm:prSet presAssocID="{037C28C3-21A4-4622-A861-C7B942F3DB1D}" presName="sibTrans" presStyleCnt="0"/>
      <dgm:spPr/>
    </dgm:pt>
    <dgm:pt modelId="{45665644-10C8-4755-9D63-5EA67D8EFAEC}" type="pres">
      <dgm:prSet presAssocID="{7FB3F01B-644D-4627-9346-99C3503E2D86}" presName="compNode" presStyleCnt="0"/>
      <dgm:spPr/>
    </dgm:pt>
    <dgm:pt modelId="{8DD0532E-3864-4392-BD9E-A34180D14EA8}" type="pres">
      <dgm:prSet presAssocID="{7FB3F01B-644D-4627-9346-99C3503E2D86}" presName="bgRect" presStyleLbl="bgShp" presStyleIdx="1" presStyleCnt="3"/>
      <dgm:spPr/>
    </dgm:pt>
    <dgm:pt modelId="{2918DA3E-88CA-4722-BCC3-12D7BAF62CB9}" type="pres">
      <dgm:prSet presAssocID="{7FB3F01B-644D-4627-9346-99C3503E2D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5706541F-1E10-4306-935F-D3FCE803E10A}" type="pres">
      <dgm:prSet presAssocID="{7FB3F01B-644D-4627-9346-99C3503E2D86}" presName="spaceRect" presStyleCnt="0"/>
      <dgm:spPr/>
    </dgm:pt>
    <dgm:pt modelId="{14D0D2F0-FF9B-4EF0-8B90-38F34613FD6E}" type="pres">
      <dgm:prSet presAssocID="{7FB3F01B-644D-4627-9346-99C3503E2D86}" presName="parTx" presStyleLbl="revTx" presStyleIdx="1" presStyleCnt="3">
        <dgm:presLayoutVars>
          <dgm:chMax val="0"/>
          <dgm:chPref val="0"/>
        </dgm:presLayoutVars>
      </dgm:prSet>
      <dgm:spPr/>
    </dgm:pt>
    <dgm:pt modelId="{561BFC33-4785-4642-8750-2CDF1D9E72B0}" type="pres">
      <dgm:prSet presAssocID="{13141B86-20C5-4D9E-88C3-3B2F9659FF24}" presName="sibTrans" presStyleCnt="0"/>
      <dgm:spPr/>
    </dgm:pt>
    <dgm:pt modelId="{1E198FCA-D1A7-43E8-BA50-3785B1DE87C8}" type="pres">
      <dgm:prSet presAssocID="{E5079FB0-5C65-451B-B4CD-21D5C6AEF9E5}" presName="compNode" presStyleCnt="0"/>
      <dgm:spPr/>
    </dgm:pt>
    <dgm:pt modelId="{9CF7F3D5-D2F9-4B34-9632-3CB8C46B5465}" type="pres">
      <dgm:prSet presAssocID="{E5079FB0-5C65-451B-B4CD-21D5C6AEF9E5}" presName="bgRect" presStyleLbl="bgShp" presStyleIdx="2" presStyleCnt="3"/>
      <dgm:spPr/>
    </dgm:pt>
    <dgm:pt modelId="{1E891B9D-A2FC-4939-8763-2F0A6A9C55A8}" type="pres">
      <dgm:prSet presAssocID="{E5079FB0-5C65-451B-B4CD-21D5C6AEF9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BBCB7D60-92B0-44B2-A4D1-41735BC1FE25}" type="pres">
      <dgm:prSet presAssocID="{E5079FB0-5C65-451B-B4CD-21D5C6AEF9E5}" presName="spaceRect" presStyleCnt="0"/>
      <dgm:spPr/>
    </dgm:pt>
    <dgm:pt modelId="{298CCFAE-271C-4A1E-BD7D-D3B776A9F4E2}" type="pres">
      <dgm:prSet presAssocID="{E5079FB0-5C65-451B-B4CD-21D5C6AEF9E5}" presName="parTx" presStyleLbl="revTx" presStyleIdx="2" presStyleCnt="3">
        <dgm:presLayoutVars>
          <dgm:chMax val="0"/>
          <dgm:chPref val="0"/>
        </dgm:presLayoutVars>
      </dgm:prSet>
      <dgm:spPr/>
    </dgm:pt>
  </dgm:ptLst>
  <dgm:cxnLst>
    <dgm:cxn modelId="{76BD5121-8471-40D1-9FF7-0D987E375309}" type="presOf" srcId="{7FB3F01B-644D-4627-9346-99C3503E2D86}" destId="{14D0D2F0-FF9B-4EF0-8B90-38F34613FD6E}" srcOrd="0" destOrd="0" presId="urn:microsoft.com/office/officeart/2018/2/layout/IconVerticalSolidList"/>
    <dgm:cxn modelId="{E54C2963-64A4-41BC-A769-F97557DF07E7}" type="presOf" srcId="{A22FB45F-F357-41AB-9C12-A93AD9A9F1C9}" destId="{B60F95A8-3873-4699-B03C-B18E94A5E423}" srcOrd="0" destOrd="0" presId="urn:microsoft.com/office/officeart/2018/2/layout/IconVerticalSolidList"/>
    <dgm:cxn modelId="{341A3C67-9EDF-4F21-9EDF-9407435C7E08}" type="presOf" srcId="{E5079FB0-5C65-451B-B4CD-21D5C6AEF9E5}" destId="{298CCFAE-271C-4A1E-BD7D-D3B776A9F4E2}" srcOrd="0" destOrd="0" presId="urn:microsoft.com/office/officeart/2018/2/layout/IconVerticalSolidList"/>
    <dgm:cxn modelId="{CF22E37B-C55B-487C-BE91-9F173A777B4E}" srcId="{A22FB45F-F357-41AB-9C12-A93AD9A9F1C9}" destId="{0D7025FB-505D-482B-A512-476DFF9EFEA7}" srcOrd="0" destOrd="0" parTransId="{6702D08C-F5E3-4A00-BED5-1E43A335CF4C}" sibTransId="{037C28C3-21A4-4622-A861-C7B942F3DB1D}"/>
    <dgm:cxn modelId="{C78B1290-D77E-4D2B-A988-7EF97BDD4709}" srcId="{A22FB45F-F357-41AB-9C12-A93AD9A9F1C9}" destId="{E5079FB0-5C65-451B-B4CD-21D5C6AEF9E5}" srcOrd="2" destOrd="0" parTransId="{C3D22F0F-8CAB-4300-87B4-AD856EA2162B}" sibTransId="{0AAFDD56-8CE1-4C02-9610-82500340687F}"/>
    <dgm:cxn modelId="{0DA9669D-A224-4080-8943-B4C768B9647A}" srcId="{A22FB45F-F357-41AB-9C12-A93AD9A9F1C9}" destId="{7FB3F01B-644D-4627-9346-99C3503E2D86}" srcOrd="1" destOrd="0" parTransId="{A29D94DD-E717-46E7-8DB6-FDBBAD2A8869}" sibTransId="{13141B86-20C5-4D9E-88C3-3B2F9659FF24}"/>
    <dgm:cxn modelId="{2AFB76E4-8A58-4F22-B8C7-219B65E959F5}" type="presOf" srcId="{0D7025FB-505D-482B-A512-476DFF9EFEA7}" destId="{F3FBCDC8-3C6A-4EAD-8650-1B5D4472825C}" srcOrd="0" destOrd="0" presId="urn:microsoft.com/office/officeart/2018/2/layout/IconVerticalSolidList"/>
    <dgm:cxn modelId="{47205981-C875-4DA5-A148-31FDD43E9599}" type="presParOf" srcId="{B60F95A8-3873-4699-B03C-B18E94A5E423}" destId="{379E5E1F-757E-4BC2-8C77-64754791AD22}" srcOrd="0" destOrd="0" presId="urn:microsoft.com/office/officeart/2018/2/layout/IconVerticalSolidList"/>
    <dgm:cxn modelId="{61020794-98F5-43F7-8F17-23AA58872451}" type="presParOf" srcId="{379E5E1F-757E-4BC2-8C77-64754791AD22}" destId="{68E1B7A3-4E85-433C-BFE7-82D52909E3D8}" srcOrd="0" destOrd="0" presId="urn:microsoft.com/office/officeart/2018/2/layout/IconVerticalSolidList"/>
    <dgm:cxn modelId="{F2A03110-5DA4-4DDA-AF65-08F562B285E6}" type="presParOf" srcId="{379E5E1F-757E-4BC2-8C77-64754791AD22}" destId="{06E59BAC-4779-4284-8D66-A29988CD7800}" srcOrd="1" destOrd="0" presId="urn:microsoft.com/office/officeart/2018/2/layout/IconVerticalSolidList"/>
    <dgm:cxn modelId="{5E9BF2B0-4B4F-402C-861D-972993E2080D}" type="presParOf" srcId="{379E5E1F-757E-4BC2-8C77-64754791AD22}" destId="{A38D854A-3035-468D-821B-BC28AD6B3E1D}" srcOrd="2" destOrd="0" presId="urn:microsoft.com/office/officeart/2018/2/layout/IconVerticalSolidList"/>
    <dgm:cxn modelId="{D1B7CA9D-1ACB-4727-8868-2837B37B31E8}" type="presParOf" srcId="{379E5E1F-757E-4BC2-8C77-64754791AD22}" destId="{F3FBCDC8-3C6A-4EAD-8650-1B5D4472825C}" srcOrd="3" destOrd="0" presId="urn:microsoft.com/office/officeart/2018/2/layout/IconVerticalSolidList"/>
    <dgm:cxn modelId="{3044F679-E829-46CC-82B8-53C8D956FF05}" type="presParOf" srcId="{B60F95A8-3873-4699-B03C-B18E94A5E423}" destId="{76B16A61-8D68-4C0E-909B-70DC64771C18}" srcOrd="1" destOrd="0" presId="urn:microsoft.com/office/officeart/2018/2/layout/IconVerticalSolidList"/>
    <dgm:cxn modelId="{6C08A98E-4D0D-453E-9102-C6536C85AE06}" type="presParOf" srcId="{B60F95A8-3873-4699-B03C-B18E94A5E423}" destId="{45665644-10C8-4755-9D63-5EA67D8EFAEC}" srcOrd="2" destOrd="0" presId="urn:microsoft.com/office/officeart/2018/2/layout/IconVerticalSolidList"/>
    <dgm:cxn modelId="{73A022E5-BA29-4B9C-935C-068F531C038F}" type="presParOf" srcId="{45665644-10C8-4755-9D63-5EA67D8EFAEC}" destId="{8DD0532E-3864-4392-BD9E-A34180D14EA8}" srcOrd="0" destOrd="0" presId="urn:microsoft.com/office/officeart/2018/2/layout/IconVerticalSolidList"/>
    <dgm:cxn modelId="{EBF99CE8-0A01-4B10-B3FF-2FA7BC492B38}" type="presParOf" srcId="{45665644-10C8-4755-9D63-5EA67D8EFAEC}" destId="{2918DA3E-88CA-4722-BCC3-12D7BAF62CB9}" srcOrd="1" destOrd="0" presId="urn:microsoft.com/office/officeart/2018/2/layout/IconVerticalSolidList"/>
    <dgm:cxn modelId="{72F9FC03-FDC0-4F2A-9648-C75BF6CAAC92}" type="presParOf" srcId="{45665644-10C8-4755-9D63-5EA67D8EFAEC}" destId="{5706541F-1E10-4306-935F-D3FCE803E10A}" srcOrd="2" destOrd="0" presId="urn:microsoft.com/office/officeart/2018/2/layout/IconVerticalSolidList"/>
    <dgm:cxn modelId="{98BA2640-A415-4D3A-9F3E-2CAE34DB5E1F}" type="presParOf" srcId="{45665644-10C8-4755-9D63-5EA67D8EFAEC}" destId="{14D0D2F0-FF9B-4EF0-8B90-38F34613FD6E}" srcOrd="3" destOrd="0" presId="urn:microsoft.com/office/officeart/2018/2/layout/IconVerticalSolidList"/>
    <dgm:cxn modelId="{820DC206-EE35-46AB-9C6A-D8A29344AAEB}" type="presParOf" srcId="{B60F95A8-3873-4699-B03C-B18E94A5E423}" destId="{561BFC33-4785-4642-8750-2CDF1D9E72B0}" srcOrd="3" destOrd="0" presId="urn:microsoft.com/office/officeart/2018/2/layout/IconVerticalSolidList"/>
    <dgm:cxn modelId="{03D67C29-D841-419F-AAB1-D464A9F2A433}" type="presParOf" srcId="{B60F95A8-3873-4699-B03C-B18E94A5E423}" destId="{1E198FCA-D1A7-43E8-BA50-3785B1DE87C8}" srcOrd="4" destOrd="0" presId="urn:microsoft.com/office/officeart/2018/2/layout/IconVerticalSolidList"/>
    <dgm:cxn modelId="{4C730FDF-027D-4962-B415-296F12BF4C98}" type="presParOf" srcId="{1E198FCA-D1A7-43E8-BA50-3785B1DE87C8}" destId="{9CF7F3D5-D2F9-4B34-9632-3CB8C46B5465}" srcOrd="0" destOrd="0" presId="urn:microsoft.com/office/officeart/2018/2/layout/IconVerticalSolidList"/>
    <dgm:cxn modelId="{320BE0CE-80DD-4747-8DE9-D4FFFAC42426}" type="presParOf" srcId="{1E198FCA-D1A7-43E8-BA50-3785B1DE87C8}" destId="{1E891B9D-A2FC-4939-8763-2F0A6A9C55A8}" srcOrd="1" destOrd="0" presId="urn:microsoft.com/office/officeart/2018/2/layout/IconVerticalSolidList"/>
    <dgm:cxn modelId="{0EF93130-796F-4778-BC2C-4F5375C61FC5}" type="presParOf" srcId="{1E198FCA-D1A7-43E8-BA50-3785B1DE87C8}" destId="{BBCB7D60-92B0-44B2-A4D1-41735BC1FE25}" srcOrd="2" destOrd="0" presId="urn:microsoft.com/office/officeart/2018/2/layout/IconVerticalSolidList"/>
    <dgm:cxn modelId="{C2FE6C7F-24FE-4EAE-8143-B66B7CBC0A0E}" type="presParOf" srcId="{1E198FCA-D1A7-43E8-BA50-3785B1DE87C8}" destId="{298CCFAE-271C-4A1E-BD7D-D3B776A9F4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C974F2A-BD21-48B9-89AE-C216DA33C22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BED36795-8B8E-4C07-8AB9-EE9FC948A86B}">
      <dgm:prSet/>
      <dgm:spPr/>
      <dgm:t>
        <a:bodyPr/>
        <a:lstStyle/>
        <a:p>
          <a:r>
            <a:rPr lang="en-US"/>
            <a:t>Violations of the policy by an individual will be addressed in  accordance with applicable university policies and  procedures, which may include disciplinary actions up to  and including expulsion or termination from the university.</a:t>
          </a:r>
        </a:p>
      </dgm:t>
    </dgm:pt>
    <dgm:pt modelId="{34641DBB-46A3-43CC-AC95-CECB524AC8F5}" type="parTrans" cxnId="{65A9BCE0-8B40-4A59-8369-0F3F6A98D2F5}">
      <dgm:prSet/>
      <dgm:spPr/>
      <dgm:t>
        <a:bodyPr/>
        <a:lstStyle/>
        <a:p>
          <a:endParaRPr lang="en-US"/>
        </a:p>
      </dgm:t>
    </dgm:pt>
    <dgm:pt modelId="{084C0664-9CB4-4D17-959E-CB839FDD0E96}" type="sibTrans" cxnId="{65A9BCE0-8B40-4A59-8369-0F3F6A98D2F5}">
      <dgm:prSet/>
      <dgm:spPr/>
      <dgm:t>
        <a:bodyPr/>
        <a:lstStyle/>
        <a:p>
          <a:endParaRPr lang="en-US"/>
        </a:p>
      </dgm:t>
    </dgm:pt>
    <dgm:pt modelId="{1FD43B46-ACFB-4FBC-8CE9-0FE5B1CA1C6C}">
      <dgm:prSet/>
      <dgm:spPr/>
      <dgm:t>
        <a:bodyPr/>
        <a:lstStyle/>
        <a:p>
          <a:r>
            <a:rPr lang="en-US"/>
            <a:t>When determining appropriate sanctions, the university  may consider prior findings of misconduct.</a:t>
          </a:r>
        </a:p>
      </dgm:t>
    </dgm:pt>
    <dgm:pt modelId="{4D20C2AF-C104-47C9-AD3A-DBD24DA7B256}" type="parTrans" cxnId="{3AC92A77-DE5A-47C7-BAF7-D5B3E2E71A70}">
      <dgm:prSet/>
      <dgm:spPr/>
      <dgm:t>
        <a:bodyPr/>
        <a:lstStyle/>
        <a:p>
          <a:endParaRPr lang="en-US"/>
        </a:p>
      </dgm:t>
    </dgm:pt>
    <dgm:pt modelId="{8DC2BBC2-33AC-46CE-82C7-775F4E4D8C9F}" type="sibTrans" cxnId="{3AC92A77-DE5A-47C7-BAF7-D5B3E2E71A70}">
      <dgm:prSet/>
      <dgm:spPr/>
      <dgm:t>
        <a:bodyPr/>
        <a:lstStyle/>
        <a:p>
          <a:endParaRPr lang="en-US"/>
        </a:p>
      </dgm:t>
    </dgm:pt>
    <dgm:pt modelId="{4003CBE7-C0D3-46CA-B491-4D809CDCB2BF}">
      <dgm:prSet/>
      <dgm:spPr/>
      <dgm:t>
        <a:bodyPr/>
        <a:lstStyle/>
        <a:p>
          <a:r>
            <a:rPr lang="en-US"/>
            <a:t>Violations of law will be addressed by law enforcement and  may result in criminal penalties.</a:t>
          </a:r>
        </a:p>
      </dgm:t>
    </dgm:pt>
    <dgm:pt modelId="{F19D1334-7567-41E5-9CE4-6B9386F8F153}" type="parTrans" cxnId="{C0C8B843-170C-438E-8D5A-390E135EB0D5}">
      <dgm:prSet/>
      <dgm:spPr/>
      <dgm:t>
        <a:bodyPr/>
        <a:lstStyle/>
        <a:p>
          <a:endParaRPr lang="en-US"/>
        </a:p>
      </dgm:t>
    </dgm:pt>
    <dgm:pt modelId="{8E2EE759-3E72-4C56-B56D-AF7C77CFBD7D}" type="sibTrans" cxnId="{C0C8B843-170C-438E-8D5A-390E135EB0D5}">
      <dgm:prSet/>
      <dgm:spPr/>
      <dgm:t>
        <a:bodyPr/>
        <a:lstStyle/>
        <a:p>
          <a:endParaRPr lang="en-US"/>
        </a:p>
      </dgm:t>
    </dgm:pt>
    <dgm:pt modelId="{7F9E461E-8CAD-4940-96B5-D026F0472564}" type="pres">
      <dgm:prSet presAssocID="{7C974F2A-BD21-48B9-89AE-C216DA33C229}" presName="vert0" presStyleCnt="0">
        <dgm:presLayoutVars>
          <dgm:dir/>
          <dgm:animOne val="branch"/>
          <dgm:animLvl val="lvl"/>
        </dgm:presLayoutVars>
      </dgm:prSet>
      <dgm:spPr/>
    </dgm:pt>
    <dgm:pt modelId="{B79AD322-3C63-40CF-ADEC-13E5B1582251}" type="pres">
      <dgm:prSet presAssocID="{BED36795-8B8E-4C07-8AB9-EE9FC948A86B}" presName="thickLine" presStyleLbl="alignNode1" presStyleIdx="0" presStyleCnt="3"/>
      <dgm:spPr/>
    </dgm:pt>
    <dgm:pt modelId="{AE7C72F6-310B-4B2F-AF39-BE246311C02F}" type="pres">
      <dgm:prSet presAssocID="{BED36795-8B8E-4C07-8AB9-EE9FC948A86B}" presName="horz1" presStyleCnt="0"/>
      <dgm:spPr/>
    </dgm:pt>
    <dgm:pt modelId="{819B8900-48CB-46FC-B23C-8E3597E69BB8}" type="pres">
      <dgm:prSet presAssocID="{BED36795-8B8E-4C07-8AB9-EE9FC948A86B}" presName="tx1" presStyleLbl="revTx" presStyleIdx="0" presStyleCnt="3"/>
      <dgm:spPr/>
    </dgm:pt>
    <dgm:pt modelId="{F1A15D15-F463-4E7C-B103-979292EDE79D}" type="pres">
      <dgm:prSet presAssocID="{BED36795-8B8E-4C07-8AB9-EE9FC948A86B}" presName="vert1" presStyleCnt="0"/>
      <dgm:spPr/>
    </dgm:pt>
    <dgm:pt modelId="{BCD4693A-CB07-49FE-A736-8B510439F313}" type="pres">
      <dgm:prSet presAssocID="{1FD43B46-ACFB-4FBC-8CE9-0FE5B1CA1C6C}" presName="thickLine" presStyleLbl="alignNode1" presStyleIdx="1" presStyleCnt="3"/>
      <dgm:spPr/>
    </dgm:pt>
    <dgm:pt modelId="{A27ED352-D8BF-4583-AECF-BD6C5E32AADD}" type="pres">
      <dgm:prSet presAssocID="{1FD43B46-ACFB-4FBC-8CE9-0FE5B1CA1C6C}" presName="horz1" presStyleCnt="0"/>
      <dgm:spPr/>
    </dgm:pt>
    <dgm:pt modelId="{735DCEA1-BAAE-4D68-B75A-7841C68EF6E6}" type="pres">
      <dgm:prSet presAssocID="{1FD43B46-ACFB-4FBC-8CE9-0FE5B1CA1C6C}" presName="tx1" presStyleLbl="revTx" presStyleIdx="1" presStyleCnt="3"/>
      <dgm:spPr/>
    </dgm:pt>
    <dgm:pt modelId="{25F914BE-9A66-4A91-9619-62A32B0672B9}" type="pres">
      <dgm:prSet presAssocID="{1FD43B46-ACFB-4FBC-8CE9-0FE5B1CA1C6C}" presName="vert1" presStyleCnt="0"/>
      <dgm:spPr/>
    </dgm:pt>
    <dgm:pt modelId="{9D1AFD37-59D2-46BA-9E88-1CAB87825FEE}" type="pres">
      <dgm:prSet presAssocID="{4003CBE7-C0D3-46CA-B491-4D809CDCB2BF}" presName="thickLine" presStyleLbl="alignNode1" presStyleIdx="2" presStyleCnt="3"/>
      <dgm:spPr/>
    </dgm:pt>
    <dgm:pt modelId="{B22BB507-268B-43DB-974F-8832BEEDB48E}" type="pres">
      <dgm:prSet presAssocID="{4003CBE7-C0D3-46CA-B491-4D809CDCB2BF}" presName="horz1" presStyleCnt="0"/>
      <dgm:spPr/>
    </dgm:pt>
    <dgm:pt modelId="{5D5D1F01-98FE-43A3-BCC9-A5357D265A1E}" type="pres">
      <dgm:prSet presAssocID="{4003CBE7-C0D3-46CA-B491-4D809CDCB2BF}" presName="tx1" presStyleLbl="revTx" presStyleIdx="2" presStyleCnt="3"/>
      <dgm:spPr/>
    </dgm:pt>
    <dgm:pt modelId="{1F05616C-3355-4229-96BE-4F432A479409}" type="pres">
      <dgm:prSet presAssocID="{4003CBE7-C0D3-46CA-B491-4D809CDCB2BF}" presName="vert1" presStyleCnt="0"/>
      <dgm:spPr/>
    </dgm:pt>
  </dgm:ptLst>
  <dgm:cxnLst>
    <dgm:cxn modelId="{C0C8B843-170C-438E-8D5A-390E135EB0D5}" srcId="{7C974F2A-BD21-48B9-89AE-C216DA33C229}" destId="{4003CBE7-C0D3-46CA-B491-4D809CDCB2BF}" srcOrd="2" destOrd="0" parTransId="{F19D1334-7567-41E5-9CE4-6B9386F8F153}" sibTransId="{8E2EE759-3E72-4C56-B56D-AF7C77CFBD7D}"/>
    <dgm:cxn modelId="{A3D79F73-0AF1-44A2-97B7-2DEA1B2BC155}" type="presOf" srcId="{BED36795-8B8E-4C07-8AB9-EE9FC948A86B}" destId="{819B8900-48CB-46FC-B23C-8E3597E69BB8}" srcOrd="0" destOrd="0" presId="urn:microsoft.com/office/officeart/2008/layout/LinedList"/>
    <dgm:cxn modelId="{3AC92A77-DE5A-47C7-BAF7-D5B3E2E71A70}" srcId="{7C974F2A-BD21-48B9-89AE-C216DA33C229}" destId="{1FD43B46-ACFB-4FBC-8CE9-0FE5B1CA1C6C}" srcOrd="1" destOrd="0" parTransId="{4D20C2AF-C104-47C9-AD3A-DBD24DA7B256}" sibTransId="{8DC2BBC2-33AC-46CE-82C7-775F4E4D8C9F}"/>
    <dgm:cxn modelId="{9477C4A7-C64E-4853-8B53-921F7C0FD437}" type="presOf" srcId="{1FD43B46-ACFB-4FBC-8CE9-0FE5B1CA1C6C}" destId="{735DCEA1-BAAE-4D68-B75A-7841C68EF6E6}" srcOrd="0" destOrd="0" presId="urn:microsoft.com/office/officeart/2008/layout/LinedList"/>
    <dgm:cxn modelId="{B9DD90AE-36B0-40D3-9E96-68FA13D29191}" type="presOf" srcId="{4003CBE7-C0D3-46CA-B491-4D809CDCB2BF}" destId="{5D5D1F01-98FE-43A3-BCC9-A5357D265A1E}" srcOrd="0" destOrd="0" presId="urn:microsoft.com/office/officeart/2008/layout/LinedList"/>
    <dgm:cxn modelId="{F02591BD-C664-4E66-B1BD-7EC033ED2066}" type="presOf" srcId="{7C974F2A-BD21-48B9-89AE-C216DA33C229}" destId="{7F9E461E-8CAD-4940-96B5-D026F0472564}" srcOrd="0" destOrd="0" presId="urn:microsoft.com/office/officeart/2008/layout/LinedList"/>
    <dgm:cxn modelId="{65A9BCE0-8B40-4A59-8369-0F3F6A98D2F5}" srcId="{7C974F2A-BD21-48B9-89AE-C216DA33C229}" destId="{BED36795-8B8E-4C07-8AB9-EE9FC948A86B}" srcOrd="0" destOrd="0" parTransId="{34641DBB-46A3-43CC-AC95-CECB524AC8F5}" sibTransId="{084C0664-9CB4-4D17-959E-CB839FDD0E96}"/>
    <dgm:cxn modelId="{B20C431A-7D31-4855-BB66-F76F94FA2B80}" type="presParOf" srcId="{7F9E461E-8CAD-4940-96B5-D026F0472564}" destId="{B79AD322-3C63-40CF-ADEC-13E5B1582251}" srcOrd="0" destOrd="0" presId="urn:microsoft.com/office/officeart/2008/layout/LinedList"/>
    <dgm:cxn modelId="{FC4CFDB2-9D47-41E9-9D65-34F3210B565B}" type="presParOf" srcId="{7F9E461E-8CAD-4940-96B5-D026F0472564}" destId="{AE7C72F6-310B-4B2F-AF39-BE246311C02F}" srcOrd="1" destOrd="0" presId="urn:microsoft.com/office/officeart/2008/layout/LinedList"/>
    <dgm:cxn modelId="{6C2589B4-272B-4C5F-BD95-5A8A8B2908E2}" type="presParOf" srcId="{AE7C72F6-310B-4B2F-AF39-BE246311C02F}" destId="{819B8900-48CB-46FC-B23C-8E3597E69BB8}" srcOrd="0" destOrd="0" presId="urn:microsoft.com/office/officeart/2008/layout/LinedList"/>
    <dgm:cxn modelId="{96C0650C-FDA4-451A-B440-EAEB9567E606}" type="presParOf" srcId="{AE7C72F6-310B-4B2F-AF39-BE246311C02F}" destId="{F1A15D15-F463-4E7C-B103-979292EDE79D}" srcOrd="1" destOrd="0" presId="urn:microsoft.com/office/officeart/2008/layout/LinedList"/>
    <dgm:cxn modelId="{E850E2BC-DBE7-488E-98FB-450D7C7E5F8F}" type="presParOf" srcId="{7F9E461E-8CAD-4940-96B5-D026F0472564}" destId="{BCD4693A-CB07-49FE-A736-8B510439F313}" srcOrd="2" destOrd="0" presId="urn:microsoft.com/office/officeart/2008/layout/LinedList"/>
    <dgm:cxn modelId="{EB7725AE-BFF2-4F49-ABD2-C6706F76AA8D}" type="presParOf" srcId="{7F9E461E-8CAD-4940-96B5-D026F0472564}" destId="{A27ED352-D8BF-4583-AECF-BD6C5E32AADD}" srcOrd="3" destOrd="0" presId="urn:microsoft.com/office/officeart/2008/layout/LinedList"/>
    <dgm:cxn modelId="{0F869692-E06B-4B4B-91DB-3B178F09EDCC}" type="presParOf" srcId="{A27ED352-D8BF-4583-AECF-BD6C5E32AADD}" destId="{735DCEA1-BAAE-4D68-B75A-7841C68EF6E6}" srcOrd="0" destOrd="0" presId="urn:microsoft.com/office/officeart/2008/layout/LinedList"/>
    <dgm:cxn modelId="{BC1589B7-B72F-42C3-8F37-A84E40D93115}" type="presParOf" srcId="{A27ED352-D8BF-4583-AECF-BD6C5E32AADD}" destId="{25F914BE-9A66-4A91-9619-62A32B0672B9}" srcOrd="1" destOrd="0" presId="urn:microsoft.com/office/officeart/2008/layout/LinedList"/>
    <dgm:cxn modelId="{9DB72253-CC8F-4654-BB8D-C7794C95810A}" type="presParOf" srcId="{7F9E461E-8CAD-4940-96B5-D026F0472564}" destId="{9D1AFD37-59D2-46BA-9E88-1CAB87825FEE}" srcOrd="4" destOrd="0" presId="urn:microsoft.com/office/officeart/2008/layout/LinedList"/>
    <dgm:cxn modelId="{31F77979-A642-4AFD-8BA0-CAB8FBE6D28D}" type="presParOf" srcId="{7F9E461E-8CAD-4940-96B5-D026F0472564}" destId="{B22BB507-268B-43DB-974F-8832BEEDB48E}" srcOrd="5" destOrd="0" presId="urn:microsoft.com/office/officeart/2008/layout/LinedList"/>
    <dgm:cxn modelId="{41983A8C-2BB2-4852-BC8B-19572F7BF710}" type="presParOf" srcId="{B22BB507-268B-43DB-974F-8832BEEDB48E}" destId="{5D5D1F01-98FE-43A3-BCC9-A5357D265A1E}" srcOrd="0" destOrd="0" presId="urn:microsoft.com/office/officeart/2008/layout/LinedList"/>
    <dgm:cxn modelId="{C570B008-FE50-429C-9BB9-5D76D951035D}" type="presParOf" srcId="{B22BB507-268B-43DB-974F-8832BEEDB48E}" destId="{1F05616C-3355-4229-96BE-4F432A4794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7627DAF-00A8-4C13-884D-630EF5DA74DD}"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9BDA6825-5EE1-4B7E-AFE3-F0CB8068EF00}">
      <dgm:prSet/>
      <dgm:spPr/>
      <dgm:t>
        <a:bodyPr/>
        <a:lstStyle/>
        <a:p>
          <a:r>
            <a:rPr lang="en-US"/>
            <a:t>-The decision as to  whether or not sexual  harassment occurred</a:t>
          </a:r>
        </a:p>
      </dgm:t>
    </dgm:pt>
    <dgm:pt modelId="{655A04AE-F573-4AAA-9621-B43558CB39BE}" type="parTrans" cxnId="{6D4FF0F9-C570-4AB9-A932-C3FF8F19992D}">
      <dgm:prSet/>
      <dgm:spPr/>
      <dgm:t>
        <a:bodyPr/>
        <a:lstStyle/>
        <a:p>
          <a:endParaRPr lang="en-US"/>
        </a:p>
      </dgm:t>
    </dgm:pt>
    <dgm:pt modelId="{ED405A61-6604-4F1E-8377-EE6E79608831}" type="sibTrans" cxnId="{6D4FF0F9-C570-4AB9-A932-C3FF8F19992D}">
      <dgm:prSet/>
      <dgm:spPr/>
      <dgm:t>
        <a:bodyPr/>
        <a:lstStyle/>
        <a:p>
          <a:endParaRPr lang="en-US"/>
        </a:p>
      </dgm:t>
    </dgm:pt>
    <dgm:pt modelId="{79E8F96D-7AC2-46DA-ACEB-B7C851E0A9A5}">
      <dgm:prSet/>
      <dgm:spPr/>
      <dgm:t>
        <a:bodyPr/>
        <a:lstStyle/>
        <a:p>
          <a:r>
            <a:rPr lang="en-US"/>
            <a:t>-Results in a finding of  “violation” or a finding of  “no violation”</a:t>
          </a:r>
        </a:p>
      </dgm:t>
    </dgm:pt>
    <dgm:pt modelId="{DC0B09A9-4529-4D18-8AFC-DCBE862D6EBB}" type="parTrans" cxnId="{671429E1-4BEB-48E5-AF29-C69F19E48D81}">
      <dgm:prSet/>
      <dgm:spPr/>
      <dgm:t>
        <a:bodyPr/>
        <a:lstStyle/>
        <a:p>
          <a:endParaRPr lang="en-US"/>
        </a:p>
      </dgm:t>
    </dgm:pt>
    <dgm:pt modelId="{47D91A71-8195-4ACD-A596-8E2C463E9DFF}" type="sibTrans" cxnId="{671429E1-4BEB-48E5-AF29-C69F19E48D81}">
      <dgm:prSet/>
      <dgm:spPr/>
      <dgm:t>
        <a:bodyPr/>
        <a:lstStyle/>
        <a:p>
          <a:endParaRPr lang="en-US"/>
        </a:p>
      </dgm:t>
    </dgm:pt>
    <dgm:pt modelId="{91E566EA-3F8D-404D-B92A-5FEB9444B847}" type="pres">
      <dgm:prSet presAssocID="{87627DAF-00A8-4C13-884D-630EF5DA74DD}" presName="vert0" presStyleCnt="0">
        <dgm:presLayoutVars>
          <dgm:dir/>
          <dgm:animOne val="branch"/>
          <dgm:animLvl val="lvl"/>
        </dgm:presLayoutVars>
      </dgm:prSet>
      <dgm:spPr/>
    </dgm:pt>
    <dgm:pt modelId="{06EDD1A9-8F95-4A9A-9164-390FA57F4EA2}" type="pres">
      <dgm:prSet presAssocID="{9BDA6825-5EE1-4B7E-AFE3-F0CB8068EF00}" presName="thickLine" presStyleLbl="alignNode1" presStyleIdx="0" presStyleCnt="2"/>
      <dgm:spPr/>
    </dgm:pt>
    <dgm:pt modelId="{19E3C8B9-335F-4248-8572-BD7A69EDF898}" type="pres">
      <dgm:prSet presAssocID="{9BDA6825-5EE1-4B7E-AFE3-F0CB8068EF00}" presName="horz1" presStyleCnt="0"/>
      <dgm:spPr/>
    </dgm:pt>
    <dgm:pt modelId="{70432994-F725-4CC2-8FE8-12831DE167B6}" type="pres">
      <dgm:prSet presAssocID="{9BDA6825-5EE1-4B7E-AFE3-F0CB8068EF00}" presName="tx1" presStyleLbl="revTx" presStyleIdx="0" presStyleCnt="2"/>
      <dgm:spPr/>
    </dgm:pt>
    <dgm:pt modelId="{0E89843D-0E9C-4BB7-BCB8-72D967F68CBC}" type="pres">
      <dgm:prSet presAssocID="{9BDA6825-5EE1-4B7E-AFE3-F0CB8068EF00}" presName="vert1" presStyleCnt="0"/>
      <dgm:spPr/>
    </dgm:pt>
    <dgm:pt modelId="{2E999AF0-6A0C-4157-B8C1-10C5487FF4D9}" type="pres">
      <dgm:prSet presAssocID="{79E8F96D-7AC2-46DA-ACEB-B7C851E0A9A5}" presName="thickLine" presStyleLbl="alignNode1" presStyleIdx="1" presStyleCnt="2"/>
      <dgm:spPr/>
    </dgm:pt>
    <dgm:pt modelId="{35B27166-27F5-496A-8B49-F54B3191F105}" type="pres">
      <dgm:prSet presAssocID="{79E8F96D-7AC2-46DA-ACEB-B7C851E0A9A5}" presName="horz1" presStyleCnt="0"/>
      <dgm:spPr/>
    </dgm:pt>
    <dgm:pt modelId="{48034F21-1082-4AB3-A17B-51568313D143}" type="pres">
      <dgm:prSet presAssocID="{79E8F96D-7AC2-46DA-ACEB-B7C851E0A9A5}" presName="tx1" presStyleLbl="revTx" presStyleIdx="1" presStyleCnt="2"/>
      <dgm:spPr/>
    </dgm:pt>
    <dgm:pt modelId="{3D705153-8C54-465C-88C5-1E8960CB2D6A}" type="pres">
      <dgm:prSet presAssocID="{79E8F96D-7AC2-46DA-ACEB-B7C851E0A9A5}" presName="vert1" presStyleCnt="0"/>
      <dgm:spPr/>
    </dgm:pt>
  </dgm:ptLst>
  <dgm:cxnLst>
    <dgm:cxn modelId="{5A181E22-D2BC-4385-9FB7-A14C0D8C2F0C}" type="presOf" srcId="{79E8F96D-7AC2-46DA-ACEB-B7C851E0A9A5}" destId="{48034F21-1082-4AB3-A17B-51568313D143}" srcOrd="0" destOrd="0" presId="urn:microsoft.com/office/officeart/2008/layout/LinedList"/>
    <dgm:cxn modelId="{D7012736-B278-48D1-A01E-59DD465EB898}" type="presOf" srcId="{87627DAF-00A8-4C13-884D-630EF5DA74DD}" destId="{91E566EA-3F8D-404D-B92A-5FEB9444B847}" srcOrd="0" destOrd="0" presId="urn:microsoft.com/office/officeart/2008/layout/LinedList"/>
    <dgm:cxn modelId="{13C4C77F-37DF-45B0-9EA9-8BA4D3528B61}" type="presOf" srcId="{9BDA6825-5EE1-4B7E-AFE3-F0CB8068EF00}" destId="{70432994-F725-4CC2-8FE8-12831DE167B6}" srcOrd="0" destOrd="0" presId="urn:microsoft.com/office/officeart/2008/layout/LinedList"/>
    <dgm:cxn modelId="{671429E1-4BEB-48E5-AF29-C69F19E48D81}" srcId="{87627DAF-00A8-4C13-884D-630EF5DA74DD}" destId="{79E8F96D-7AC2-46DA-ACEB-B7C851E0A9A5}" srcOrd="1" destOrd="0" parTransId="{DC0B09A9-4529-4D18-8AFC-DCBE862D6EBB}" sibTransId="{47D91A71-8195-4ACD-A596-8E2C463E9DFF}"/>
    <dgm:cxn modelId="{6D4FF0F9-C570-4AB9-A932-C3FF8F19992D}" srcId="{87627DAF-00A8-4C13-884D-630EF5DA74DD}" destId="{9BDA6825-5EE1-4B7E-AFE3-F0CB8068EF00}" srcOrd="0" destOrd="0" parTransId="{655A04AE-F573-4AAA-9621-B43558CB39BE}" sibTransId="{ED405A61-6604-4F1E-8377-EE6E79608831}"/>
    <dgm:cxn modelId="{893CF9FF-D462-4D17-809D-E5CFF39289AB}" type="presParOf" srcId="{91E566EA-3F8D-404D-B92A-5FEB9444B847}" destId="{06EDD1A9-8F95-4A9A-9164-390FA57F4EA2}" srcOrd="0" destOrd="0" presId="urn:microsoft.com/office/officeart/2008/layout/LinedList"/>
    <dgm:cxn modelId="{CC399C7A-4D47-49D7-8E44-07A91B605E0A}" type="presParOf" srcId="{91E566EA-3F8D-404D-B92A-5FEB9444B847}" destId="{19E3C8B9-335F-4248-8572-BD7A69EDF898}" srcOrd="1" destOrd="0" presId="urn:microsoft.com/office/officeart/2008/layout/LinedList"/>
    <dgm:cxn modelId="{A43B8B74-8B04-4276-9298-68C145876504}" type="presParOf" srcId="{19E3C8B9-335F-4248-8572-BD7A69EDF898}" destId="{70432994-F725-4CC2-8FE8-12831DE167B6}" srcOrd="0" destOrd="0" presId="urn:microsoft.com/office/officeart/2008/layout/LinedList"/>
    <dgm:cxn modelId="{391A6C28-BE5E-4791-878F-A62885C81DEA}" type="presParOf" srcId="{19E3C8B9-335F-4248-8572-BD7A69EDF898}" destId="{0E89843D-0E9C-4BB7-BCB8-72D967F68CBC}" srcOrd="1" destOrd="0" presId="urn:microsoft.com/office/officeart/2008/layout/LinedList"/>
    <dgm:cxn modelId="{49918382-E22F-41A6-BBD3-C1821042F714}" type="presParOf" srcId="{91E566EA-3F8D-404D-B92A-5FEB9444B847}" destId="{2E999AF0-6A0C-4157-B8C1-10C5487FF4D9}" srcOrd="2" destOrd="0" presId="urn:microsoft.com/office/officeart/2008/layout/LinedList"/>
    <dgm:cxn modelId="{DC2D2F69-FF4A-4334-835A-318A5CF6F9A1}" type="presParOf" srcId="{91E566EA-3F8D-404D-B92A-5FEB9444B847}" destId="{35B27166-27F5-496A-8B49-F54B3191F105}" srcOrd="3" destOrd="0" presId="urn:microsoft.com/office/officeart/2008/layout/LinedList"/>
    <dgm:cxn modelId="{59E7DD2E-1E3E-4E8E-96E8-6277B3368D90}" type="presParOf" srcId="{35B27166-27F5-496A-8B49-F54B3191F105}" destId="{48034F21-1082-4AB3-A17B-51568313D143}" srcOrd="0" destOrd="0" presId="urn:microsoft.com/office/officeart/2008/layout/LinedList"/>
    <dgm:cxn modelId="{86F29E98-9984-44B6-9929-D596C8E8C105}" type="presParOf" srcId="{35B27166-27F5-496A-8B49-F54B3191F105}" destId="{3D705153-8C54-465C-88C5-1E8960CB2D6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82E0732-A0C2-4C94-BF6E-054907F4C6F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645518C-1E35-45F3-9D10-443E528D54B2}">
      <dgm:prSet/>
      <dgm:spPr/>
      <dgm:t>
        <a:bodyPr/>
        <a:lstStyle/>
        <a:p>
          <a:r>
            <a:rPr lang="en-US"/>
            <a:t>-Sparks some sort of action</a:t>
          </a:r>
        </a:p>
      </dgm:t>
    </dgm:pt>
    <dgm:pt modelId="{CAED58A0-20F4-4EBD-AA1F-BC985CD40023}" type="parTrans" cxnId="{2A0BA3B5-5699-44AB-9BC4-EC979B31F0C4}">
      <dgm:prSet/>
      <dgm:spPr/>
      <dgm:t>
        <a:bodyPr/>
        <a:lstStyle/>
        <a:p>
          <a:endParaRPr lang="en-US"/>
        </a:p>
      </dgm:t>
    </dgm:pt>
    <dgm:pt modelId="{11EED843-0317-46F2-8377-1E39CEF79100}" type="sibTrans" cxnId="{2A0BA3B5-5699-44AB-9BC4-EC979B31F0C4}">
      <dgm:prSet/>
      <dgm:spPr/>
      <dgm:t>
        <a:bodyPr/>
        <a:lstStyle/>
        <a:p>
          <a:endParaRPr lang="en-US"/>
        </a:p>
      </dgm:t>
    </dgm:pt>
    <dgm:pt modelId="{EDB6F72D-9FB3-4876-A939-84F91513F423}">
      <dgm:prSet/>
      <dgm:spPr/>
      <dgm:t>
        <a:bodyPr/>
        <a:lstStyle/>
        <a:p>
          <a:r>
            <a:rPr lang="en-US"/>
            <a:t>-Record of following process</a:t>
          </a:r>
        </a:p>
      </dgm:t>
    </dgm:pt>
    <dgm:pt modelId="{0D441FAB-6337-49D2-80D1-73656700BA17}" type="parTrans" cxnId="{92F8F630-0A3E-4861-B136-539858AB3813}">
      <dgm:prSet/>
      <dgm:spPr/>
      <dgm:t>
        <a:bodyPr/>
        <a:lstStyle/>
        <a:p>
          <a:endParaRPr lang="en-US"/>
        </a:p>
      </dgm:t>
    </dgm:pt>
    <dgm:pt modelId="{0827D22F-4C92-48CC-A1A2-22FC43D11929}" type="sibTrans" cxnId="{92F8F630-0A3E-4861-B136-539858AB3813}">
      <dgm:prSet/>
      <dgm:spPr/>
      <dgm:t>
        <a:bodyPr/>
        <a:lstStyle/>
        <a:p>
          <a:endParaRPr lang="en-US"/>
        </a:p>
      </dgm:t>
    </dgm:pt>
    <dgm:pt modelId="{60FAB1DB-AB01-468F-887F-FA0CC6DAB021}">
      <dgm:prSet/>
      <dgm:spPr/>
      <dgm:t>
        <a:bodyPr/>
        <a:lstStyle/>
        <a:p>
          <a:r>
            <a:rPr lang="en-US"/>
            <a:t>-Documents fair process</a:t>
          </a:r>
        </a:p>
      </dgm:t>
    </dgm:pt>
    <dgm:pt modelId="{FA0BEBD4-C25A-41A9-9B79-3FAA65741445}" type="parTrans" cxnId="{C3DC17A9-5E21-4FF4-A8CF-4FBD129CADCF}">
      <dgm:prSet/>
      <dgm:spPr/>
      <dgm:t>
        <a:bodyPr/>
        <a:lstStyle/>
        <a:p>
          <a:endParaRPr lang="en-US"/>
        </a:p>
      </dgm:t>
    </dgm:pt>
    <dgm:pt modelId="{38DCE380-D0E6-4E8A-97C6-5EA827622AF0}" type="sibTrans" cxnId="{C3DC17A9-5E21-4FF4-A8CF-4FBD129CADCF}">
      <dgm:prSet/>
      <dgm:spPr/>
      <dgm:t>
        <a:bodyPr/>
        <a:lstStyle/>
        <a:p>
          <a:endParaRPr lang="en-US"/>
        </a:p>
      </dgm:t>
    </dgm:pt>
    <dgm:pt modelId="{C3E3C60D-F84A-4237-A2A7-0BCA5F3183C4}">
      <dgm:prSet/>
      <dgm:spPr/>
      <dgm:t>
        <a:bodyPr/>
        <a:lstStyle/>
        <a:p>
          <a:r>
            <a:rPr lang="en-US"/>
            <a:t>-Provides parties and  subsequent decision-  makers with information</a:t>
          </a:r>
        </a:p>
      </dgm:t>
    </dgm:pt>
    <dgm:pt modelId="{18FB9D4B-EBA8-4214-B666-A139C2E62C0F}" type="parTrans" cxnId="{860E003B-8BAF-41CF-8CD6-2BDB87B0CBA7}">
      <dgm:prSet/>
      <dgm:spPr/>
      <dgm:t>
        <a:bodyPr/>
        <a:lstStyle/>
        <a:p>
          <a:endParaRPr lang="en-US"/>
        </a:p>
      </dgm:t>
    </dgm:pt>
    <dgm:pt modelId="{124360A2-AD06-4B2D-958C-2C46F9BC832E}" type="sibTrans" cxnId="{860E003B-8BAF-41CF-8CD6-2BDB87B0CBA7}">
      <dgm:prSet/>
      <dgm:spPr/>
      <dgm:t>
        <a:bodyPr/>
        <a:lstStyle/>
        <a:p>
          <a:endParaRPr lang="en-US"/>
        </a:p>
      </dgm:t>
    </dgm:pt>
    <dgm:pt modelId="{C95F0F51-E32C-4C65-9A1E-E311D2E79F33}" type="pres">
      <dgm:prSet presAssocID="{382E0732-A0C2-4C94-BF6E-054907F4C6F8}" presName="linear" presStyleCnt="0">
        <dgm:presLayoutVars>
          <dgm:animLvl val="lvl"/>
          <dgm:resizeHandles val="exact"/>
        </dgm:presLayoutVars>
      </dgm:prSet>
      <dgm:spPr/>
    </dgm:pt>
    <dgm:pt modelId="{F0BAD9D8-256B-445E-97DF-2236AFDC0D24}" type="pres">
      <dgm:prSet presAssocID="{5645518C-1E35-45F3-9D10-443E528D54B2}" presName="parentText" presStyleLbl="node1" presStyleIdx="0" presStyleCnt="4">
        <dgm:presLayoutVars>
          <dgm:chMax val="0"/>
          <dgm:bulletEnabled val="1"/>
        </dgm:presLayoutVars>
      </dgm:prSet>
      <dgm:spPr/>
    </dgm:pt>
    <dgm:pt modelId="{FA09CA5D-CE66-462E-9649-63BE9F1E182D}" type="pres">
      <dgm:prSet presAssocID="{11EED843-0317-46F2-8377-1E39CEF79100}" presName="spacer" presStyleCnt="0"/>
      <dgm:spPr/>
    </dgm:pt>
    <dgm:pt modelId="{45A4A756-CC3F-4783-89BC-F13BCD59C168}" type="pres">
      <dgm:prSet presAssocID="{EDB6F72D-9FB3-4876-A939-84F91513F423}" presName="parentText" presStyleLbl="node1" presStyleIdx="1" presStyleCnt="4">
        <dgm:presLayoutVars>
          <dgm:chMax val="0"/>
          <dgm:bulletEnabled val="1"/>
        </dgm:presLayoutVars>
      </dgm:prSet>
      <dgm:spPr/>
    </dgm:pt>
    <dgm:pt modelId="{ED54DBFF-C1C1-45E8-BE1F-90A8D62FAD5D}" type="pres">
      <dgm:prSet presAssocID="{0827D22F-4C92-48CC-A1A2-22FC43D11929}" presName="spacer" presStyleCnt="0"/>
      <dgm:spPr/>
    </dgm:pt>
    <dgm:pt modelId="{FCC79645-8716-48F9-9922-7D789517FDA1}" type="pres">
      <dgm:prSet presAssocID="{60FAB1DB-AB01-468F-887F-FA0CC6DAB021}" presName="parentText" presStyleLbl="node1" presStyleIdx="2" presStyleCnt="4">
        <dgm:presLayoutVars>
          <dgm:chMax val="0"/>
          <dgm:bulletEnabled val="1"/>
        </dgm:presLayoutVars>
      </dgm:prSet>
      <dgm:spPr/>
    </dgm:pt>
    <dgm:pt modelId="{B727AC68-ABC4-4AAE-B1D8-0FD714B58390}" type="pres">
      <dgm:prSet presAssocID="{38DCE380-D0E6-4E8A-97C6-5EA827622AF0}" presName="spacer" presStyleCnt="0"/>
      <dgm:spPr/>
    </dgm:pt>
    <dgm:pt modelId="{1A20783C-D59C-499A-AA46-9C795987116B}" type="pres">
      <dgm:prSet presAssocID="{C3E3C60D-F84A-4237-A2A7-0BCA5F3183C4}" presName="parentText" presStyleLbl="node1" presStyleIdx="3" presStyleCnt="4">
        <dgm:presLayoutVars>
          <dgm:chMax val="0"/>
          <dgm:bulletEnabled val="1"/>
        </dgm:presLayoutVars>
      </dgm:prSet>
      <dgm:spPr/>
    </dgm:pt>
  </dgm:ptLst>
  <dgm:cxnLst>
    <dgm:cxn modelId="{6E269609-2922-4D37-AA4E-35C585812DD9}" type="presOf" srcId="{60FAB1DB-AB01-468F-887F-FA0CC6DAB021}" destId="{FCC79645-8716-48F9-9922-7D789517FDA1}" srcOrd="0" destOrd="0" presId="urn:microsoft.com/office/officeart/2005/8/layout/vList2"/>
    <dgm:cxn modelId="{92F8F630-0A3E-4861-B136-539858AB3813}" srcId="{382E0732-A0C2-4C94-BF6E-054907F4C6F8}" destId="{EDB6F72D-9FB3-4876-A939-84F91513F423}" srcOrd="1" destOrd="0" parTransId="{0D441FAB-6337-49D2-80D1-73656700BA17}" sibTransId="{0827D22F-4C92-48CC-A1A2-22FC43D11929}"/>
    <dgm:cxn modelId="{860E003B-8BAF-41CF-8CD6-2BDB87B0CBA7}" srcId="{382E0732-A0C2-4C94-BF6E-054907F4C6F8}" destId="{C3E3C60D-F84A-4237-A2A7-0BCA5F3183C4}" srcOrd="3" destOrd="0" parTransId="{18FB9D4B-EBA8-4214-B666-A139C2E62C0F}" sibTransId="{124360A2-AD06-4B2D-958C-2C46F9BC832E}"/>
    <dgm:cxn modelId="{B01E9E6B-AF45-4B09-84A6-26B70D6F54DA}" type="presOf" srcId="{382E0732-A0C2-4C94-BF6E-054907F4C6F8}" destId="{C95F0F51-E32C-4C65-9A1E-E311D2E79F33}" srcOrd="0" destOrd="0" presId="urn:microsoft.com/office/officeart/2005/8/layout/vList2"/>
    <dgm:cxn modelId="{D769F077-90BC-478D-A2F1-520D0C7CE8D6}" type="presOf" srcId="{EDB6F72D-9FB3-4876-A939-84F91513F423}" destId="{45A4A756-CC3F-4783-89BC-F13BCD59C168}" srcOrd="0" destOrd="0" presId="urn:microsoft.com/office/officeart/2005/8/layout/vList2"/>
    <dgm:cxn modelId="{DE9A6F7D-D537-4E54-840F-8BA8AE5EC67E}" type="presOf" srcId="{5645518C-1E35-45F3-9D10-443E528D54B2}" destId="{F0BAD9D8-256B-445E-97DF-2236AFDC0D24}" srcOrd="0" destOrd="0" presId="urn:microsoft.com/office/officeart/2005/8/layout/vList2"/>
    <dgm:cxn modelId="{C3DC17A9-5E21-4FF4-A8CF-4FBD129CADCF}" srcId="{382E0732-A0C2-4C94-BF6E-054907F4C6F8}" destId="{60FAB1DB-AB01-468F-887F-FA0CC6DAB021}" srcOrd="2" destOrd="0" parTransId="{FA0BEBD4-C25A-41A9-9B79-3FAA65741445}" sibTransId="{38DCE380-D0E6-4E8A-97C6-5EA827622AF0}"/>
    <dgm:cxn modelId="{2A0BA3B5-5699-44AB-9BC4-EC979B31F0C4}" srcId="{382E0732-A0C2-4C94-BF6E-054907F4C6F8}" destId="{5645518C-1E35-45F3-9D10-443E528D54B2}" srcOrd="0" destOrd="0" parTransId="{CAED58A0-20F4-4EBD-AA1F-BC985CD40023}" sibTransId="{11EED843-0317-46F2-8377-1E39CEF79100}"/>
    <dgm:cxn modelId="{CA66ECC2-15F9-4337-9B5D-A8E1D8AC9384}" type="presOf" srcId="{C3E3C60D-F84A-4237-A2A7-0BCA5F3183C4}" destId="{1A20783C-D59C-499A-AA46-9C795987116B}" srcOrd="0" destOrd="0" presId="urn:microsoft.com/office/officeart/2005/8/layout/vList2"/>
    <dgm:cxn modelId="{E68B6D03-CB71-4CC4-BE21-D98EB0CC7C99}" type="presParOf" srcId="{C95F0F51-E32C-4C65-9A1E-E311D2E79F33}" destId="{F0BAD9D8-256B-445E-97DF-2236AFDC0D24}" srcOrd="0" destOrd="0" presId="urn:microsoft.com/office/officeart/2005/8/layout/vList2"/>
    <dgm:cxn modelId="{92A4DFBC-FF7E-44FF-8702-E8C3C7E6A801}" type="presParOf" srcId="{C95F0F51-E32C-4C65-9A1E-E311D2E79F33}" destId="{FA09CA5D-CE66-462E-9649-63BE9F1E182D}" srcOrd="1" destOrd="0" presId="urn:microsoft.com/office/officeart/2005/8/layout/vList2"/>
    <dgm:cxn modelId="{28498166-1C0C-42E6-9037-C099FE0EF940}" type="presParOf" srcId="{C95F0F51-E32C-4C65-9A1E-E311D2E79F33}" destId="{45A4A756-CC3F-4783-89BC-F13BCD59C168}" srcOrd="2" destOrd="0" presId="urn:microsoft.com/office/officeart/2005/8/layout/vList2"/>
    <dgm:cxn modelId="{5CD29170-BDAA-4372-B018-C15C212A784E}" type="presParOf" srcId="{C95F0F51-E32C-4C65-9A1E-E311D2E79F33}" destId="{ED54DBFF-C1C1-45E8-BE1F-90A8D62FAD5D}" srcOrd="3" destOrd="0" presId="urn:microsoft.com/office/officeart/2005/8/layout/vList2"/>
    <dgm:cxn modelId="{8C8F4064-B4F8-471D-B1E3-566573C42D4B}" type="presParOf" srcId="{C95F0F51-E32C-4C65-9A1E-E311D2E79F33}" destId="{FCC79645-8716-48F9-9922-7D789517FDA1}" srcOrd="4" destOrd="0" presId="urn:microsoft.com/office/officeart/2005/8/layout/vList2"/>
    <dgm:cxn modelId="{266807C5-B46C-4173-96F0-78909BC0C4AF}" type="presParOf" srcId="{C95F0F51-E32C-4C65-9A1E-E311D2E79F33}" destId="{B727AC68-ABC4-4AAE-B1D8-0FD714B58390}" srcOrd="5" destOrd="0" presId="urn:microsoft.com/office/officeart/2005/8/layout/vList2"/>
    <dgm:cxn modelId="{25B8A5F5-DCF4-4209-96F1-BEC3A466496D}" type="presParOf" srcId="{C95F0F51-E32C-4C65-9A1E-E311D2E79F33}" destId="{1A20783C-D59C-499A-AA46-9C795987116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651F82E-25D6-4C43-8EEB-C14621DD3F3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CAB6CB-E23A-4275-B5E4-C515E1FF54BD}">
      <dgm:prSet/>
      <dgm:spPr/>
      <dgm:t>
        <a:bodyPr/>
        <a:lstStyle/>
        <a:p>
          <a:r>
            <a:rPr lang="en-US"/>
            <a:t>-Names of the parties</a:t>
          </a:r>
        </a:p>
      </dgm:t>
    </dgm:pt>
    <dgm:pt modelId="{37212D8D-7FFF-4F4C-BD61-8D087DA450E0}" type="parTrans" cxnId="{69486560-F63A-454A-85A1-226104CE3B09}">
      <dgm:prSet/>
      <dgm:spPr/>
      <dgm:t>
        <a:bodyPr/>
        <a:lstStyle/>
        <a:p>
          <a:endParaRPr lang="en-US"/>
        </a:p>
      </dgm:t>
    </dgm:pt>
    <dgm:pt modelId="{2FA7AB57-342B-48B9-B7ED-0D75E131AE37}" type="sibTrans" cxnId="{69486560-F63A-454A-85A1-226104CE3B09}">
      <dgm:prSet/>
      <dgm:spPr/>
      <dgm:t>
        <a:bodyPr/>
        <a:lstStyle/>
        <a:p>
          <a:endParaRPr lang="en-US"/>
        </a:p>
      </dgm:t>
    </dgm:pt>
    <dgm:pt modelId="{8D9B081D-A6C6-46AF-8484-D7E1366AA347}">
      <dgm:prSet/>
      <dgm:spPr/>
      <dgm:t>
        <a:bodyPr/>
        <a:lstStyle/>
        <a:p>
          <a:r>
            <a:rPr lang="en-US"/>
            <a:t>-Investigators name(s)</a:t>
          </a:r>
        </a:p>
      </dgm:t>
    </dgm:pt>
    <dgm:pt modelId="{12D88419-727D-43BD-906E-122EAEFD045F}" type="parTrans" cxnId="{3A9DCD68-B0A7-45FA-B8BD-9929ED22E7F2}">
      <dgm:prSet/>
      <dgm:spPr/>
      <dgm:t>
        <a:bodyPr/>
        <a:lstStyle/>
        <a:p>
          <a:endParaRPr lang="en-US"/>
        </a:p>
      </dgm:t>
    </dgm:pt>
    <dgm:pt modelId="{4CC114CD-BAAE-4413-8538-4240A0C0527D}" type="sibTrans" cxnId="{3A9DCD68-B0A7-45FA-B8BD-9929ED22E7F2}">
      <dgm:prSet/>
      <dgm:spPr/>
      <dgm:t>
        <a:bodyPr/>
        <a:lstStyle/>
        <a:p>
          <a:endParaRPr lang="en-US"/>
        </a:p>
      </dgm:t>
    </dgm:pt>
    <dgm:pt modelId="{21827894-0EB3-4C62-A1B9-EB20802BF25F}">
      <dgm:prSet/>
      <dgm:spPr/>
      <dgm:t>
        <a:bodyPr/>
        <a:lstStyle/>
        <a:p>
          <a:r>
            <a:rPr lang="en-US" dirty="0"/>
            <a:t>Hearing Panelist(s) names</a:t>
          </a:r>
        </a:p>
      </dgm:t>
    </dgm:pt>
    <dgm:pt modelId="{9E63CBEA-0399-4A61-8766-7E4DE9BC2477}" type="parTrans" cxnId="{3E6AC8A0-FECE-4826-9F8C-917234348C02}">
      <dgm:prSet/>
      <dgm:spPr/>
      <dgm:t>
        <a:bodyPr/>
        <a:lstStyle/>
        <a:p>
          <a:endParaRPr lang="en-US"/>
        </a:p>
      </dgm:t>
    </dgm:pt>
    <dgm:pt modelId="{EA1B15FD-2B85-4A4D-95DD-388779666849}" type="sibTrans" cxnId="{3E6AC8A0-FECE-4826-9F8C-917234348C02}">
      <dgm:prSet/>
      <dgm:spPr/>
      <dgm:t>
        <a:bodyPr/>
        <a:lstStyle/>
        <a:p>
          <a:endParaRPr lang="en-US"/>
        </a:p>
      </dgm:t>
    </dgm:pt>
    <dgm:pt modelId="{8A4A51FF-E777-4122-B69F-E43282A86B67}">
      <dgm:prSet/>
      <dgm:spPr/>
      <dgm:t>
        <a:bodyPr/>
        <a:lstStyle/>
        <a:p>
          <a:r>
            <a:rPr lang="en-US"/>
            <a:t>-When and how the case was received and  assigned</a:t>
          </a:r>
        </a:p>
      </dgm:t>
    </dgm:pt>
    <dgm:pt modelId="{115CF004-19E2-42D5-9747-A9B58FD180EF}" type="parTrans" cxnId="{01F56B71-1116-4CA0-A503-A0EC64357C66}">
      <dgm:prSet/>
      <dgm:spPr/>
      <dgm:t>
        <a:bodyPr/>
        <a:lstStyle/>
        <a:p>
          <a:endParaRPr lang="en-US"/>
        </a:p>
      </dgm:t>
    </dgm:pt>
    <dgm:pt modelId="{559C35C4-80B6-4097-9391-73DC5664C2E7}" type="sibTrans" cxnId="{01F56B71-1116-4CA0-A503-A0EC64357C66}">
      <dgm:prSet/>
      <dgm:spPr/>
      <dgm:t>
        <a:bodyPr/>
        <a:lstStyle/>
        <a:p>
          <a:endParaRPr lang="en-US"/>
        </a:p>
      </dgm:t>
    </dgm:pt>
    <dgm:pt modelId="{008E9CEE-6F03-4577-B840-E746436A4FB9}">
      <dgm:prSet/>
      <dgm:spPr/>
      <dgm:t>
        <a:bodyPr/>
        <a:lstStyle/>
        <a:p>
          <a:r>
            <a:rPr lang="en-US"/>
            <a:t>-Key dates</a:t>
          </a:r>
        </a:p>
      </dgm:t>
    </dgm:pt>
    <dgm:pt modelId="{FC20806E-1D86-4263-9C23-8DC5FC6AE198}" type="parTrans" cxnId="{1B32DAD9-BF16-443D-889D-23BB9A2D8DEC}">
      <dgm:prSet/>
      <dgm:spPr/>
      <dgm:t>
        <a:bodyPr/>
        <a:lstStyle/>
        <a:p>
          <a:endParaRPr lang="en-US"/>
        </a:p>
      </dgm:t>
    </dgm:pt>
    <dgm:pt modelId="{4761C678-6740-4164-87EE-892B3AB52B49}" type="sibTrans" cxnId="{1B32DAD9-BF16-443D-889D-23BB9A2D8DEC}">
      <dgm:prSet/>
      <dgm:spPr/>
      <dgm:t>
        <a:bodyPr/>
        <a:lstStyle/>
        <a:p>
          <a:endParaRPr lang="en-US"/>
        </a:p>
      </dgm:t>
    </dgm:pt>
    <dgm:pt modelId="{52FCE279-39C4-4210-947B-1719B124ADEC}" type="pres">
      <dgm:prSet presAssocID="{5651F82E-25D6-4C43-8EEB-C14621DD3F36}" presName="root" presStyleCnt="0">
        <dgm:presLayoutVars>
          <dgm:dir/>
          <dgm:resizeHandles val="exact"/>
        </dgm:presLayoutVars>
      </dgm:prSet>
      <dgm:spPr/>
    </dgm:pt>
    <dgm:pt modelId="{C50A907B-058E-46EE-86BC-5DE41065D4EA}" type="pres">
      <dgm:prSet presAssocID="{E8CAB6CB-E23A-4275-B5E4-C515E1FF54BD}" presName="compNode" presStyleCnt="0"/>
      <dgm:spPr/>
    </dgm:pt>
    <dgm:pt modelId="{5CD3B89E-596F-4220-96FB-4E533891B0DE}" type="pres">
      <dgm:prSet presAssocID="{E8CAB6CB-E23A-4275-B5E4-C515E1FF54BD}" presName="bgRect" presStyleLbl="bgShp" presStyleIdx="0" presStyleCnt="5"/>
      <dgm:spPr/>
    </dgm:pt>
    <dgm:pt modelId="{F347E5D3-E619-48E9-96F9-8EA418E0075E}" type="pres">
      <dgm:prSet presAssocID="{E8CAB6CB-E23A-4275-B5E4-C515E1FF54B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FA8110FA-F22C-41CA-B661-FE2DE1D6E04B}" type="pres">
      <dgm:prSet presAssocID="{E8CAB6CB-E23A-4275-B5E4-C515E1FF54BD}" presName="spaceRect" presStyleCnt="0"/>
      <dgm:spPr/>
    </dgm:pt>
    <dgm:pt modelId="{F7CA937A-96EC-4976-A63B-E804F1EAB7E6}" type="pres">
      <dgm:prSet presAssocID="{E8CAB6CB-E23A-4275-B5E4-C515E1FF54BD}" presName="parTx" presStyleLbl="revTx" presStyleIdx="0" presStyleCnt="5">
        <dgm:presLayoutVars>
          <dgm:chMax val="0"/>
          <dgm:chPref val="0"/>
        </dgm:presLayoutVars>
      </dgm:prSet>
      <dgm:spPr/>
    </dgm:pt>
    <dgm:pt modelId="{D3CFA070-4A9E-43B5-8098-65AAA9AB5A41}" type="pres">
      <dgm:prSet presAssocID="{2FA7AB57-342B-48B9-B7ED-0D75E131AE37}" presName="sibTrans" presStyleCnt="0"/>
      <dgm:spPr/>
    </dgm:pt>
    <dgm:pt modelId="{6A342323-DD44-4DD0-9360-5DB460CE6C9F}" type="pres">
      <dgm:prSet presAssocID="{8D9B081D-A6C6-46AF-8484-D7E1366AA347}" presName="compNode" presStyleCnt="0"/>
      <dgm:spPr/>
    </dgm:pt>
    <dgm:pt modelId="{5E9FE928-5EAC-4D82-ABF9-ABFCFE8231AC}" type="pres">
      <dgm:prSet presAssocID="{8D9B081D-A6C6-46AF-8484-D7E1366AA347}" presName="bgRect" presStyleLbl="bgShp" presStyleIdx="1" presStyleCnt="5"/>
      <dgm:spPr/>
    </dgm:pt>
    <dgm:pt modelId="{0708315E-AEB1-401D-A464-9A39F0A68678}" type="pres">
      <dgm:prSet presAssocID="{8D9B081D-A6C6-46AF-8484-D7E1366AA3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tective"/>
        </a:ext>
      </dgm:extLst>
    </dgm:pt>
    <dgm:pt modelId="{E13BA42D-61AF-4C33-8295-07EE712B8985}" type="pres">
      <dgm:prSet presAssocID="{8D9B081D-A6C6-46AF-8484-D7E1366AA347}" presName="spaceRect" presStyleCnt="0"/>
      <dgm:spPr/>
    </dgm:pt>
    <dgm:pt modelId="{549D253D-9B00-4BB4-8273-9DC314CB2B11}" type="pres">
      <dgm:prSet presAssocID="{8D9B081D-A6C6-46AF-8484-D7E1366AA347}" presName="parTx" presStyleLbl="revTx" presStyleIdx="1" presStyleCnt="5">
        <dgm:presLayoutVars>
          <dgm:chMax val="0"/>
          <dgm:chPref val="0"/>
        </dgm:presLayoutVars>
      </dgm:prSet>
      <dgm:spPr/>
    </dgm:pt>
    <dgm:pt modelId="{7CCFFF30-D27B-40F0-9F85-BECA6F57A1B4}" type="pres">
      <dgm:prSet presAssocID="{4CC114CD-BAAE-4413-8538-4240A0C0527D}" presName="sibTrans" presStyleCnt="0"/>
      <dgm:spPr/>
    </dgm:pt>
    <dgm:pt modelId="{A9181B0E-A08C-47D5-8158-F5A48C1F51F6}" type="pres">
      <dgm:prSet presAssocID="{21827894-0EB3-4C62-A1B9-EB20802BF25F}" presName="compNode" presStyleCnt="0"/>
      <dgm:spPr/>
    </dgm:pt>
    <dgm:pt modelId="{1BDB46A6-DA0E-4981-A9FC-768391307EFF}" type="pres">
      <dgm:prSet presAssocID="{21827894-0EB3-4C62-A1B9-EB20802BF25F}" presName="bgRect" presStyleLbl="bgShp" presStyleIdx="2" presStyleCnt="5"/>
      <dgm:spPr/>
    </dgm:pt>
    <dgm:pt modelId="{D10EF284-27E4-407C-8862-E3E352217D03}" type="pres">
      <dgm:prSet presAssocID="{21827894-0EB3-4C62-A1B9-EB20802BF25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ployee Badge"/>
        </a:ext>
      </dgm:extLst>
    </dgm:pt>
    <dgm:pt modelId="{FA04EA6B-B29A-43D0-AD30-5F7B8E3FA6F9}" type="pres">
      <dgm:prSet presAssocID="{21827894-0EB3-4C62-A1B9-EB20802BF25F}" presName="spaceRect" presStyleCnt="0"/>
      <dgm:spPr/>
    </dgm:pt>
    <dgm:pt modelId="{FC6B07F0-C4D9-4BB8-A397-49685537202F}" type="pres">
      <dgm:prSet presAssocID="{21827894-0EB3-4C62-A1B9-EB20802BF25F}" presName="parTx" presStyleLbl="revTx" presStyleIdx="2" presStyleCnt="5">
        <dgm:presLayoutVars>
          <dgm:chMax val="0"/>
          <dgm:chPref val="0"/>
        </dgm:presLayoutVars>
      </dgm:prSet>
      <dgm:spPr/>
    </dgm:pt>
    <dgm:pt modelId="{1F381EEC-A574-4C53-B37F-1F992B12A243}" type="pres">
      <dgm:prSet presAssocID="{EA1B15FD-2B85-4A4D-95DD-388779666849}" presName="sibTrans" presStyleCnt="0"/>
      <dgm:spPr/>
    </dgm:pt>
    <dgm:pt modelId="{C42900B1-AFEF-483F-A2BD-782505733C88}" type="pres">
      <dgm:prSet presAssocID="{8A4A51FF-E777-4122-B69F-E43282A86B67}" presName="compNode" presStyleCnt="0"/>
      <dgm:spPr/>
    </dgm:pt>
    <dgm:pt modelId="{A7A7E094-F442-49B9-A76C-B913B6DE1431}" type="pres">
      <dgm:prSet presAssocID="{8A4A51FF-E777-4122-B69F-E43282A86B67}" presName="bgRect" presStyleLbl="bgShp" presStyleIdx="3" presStyleCnt="5"/>
      <dgm:spPr/>
    </dgm:pt>
    <dgm:pt modelId="{B64CE713-564D-4DB7-842F-C41BEE95D820}" type="pres">
      <dgm:prSet presAssocID="{8A4A51FF-E777-4122-B69F-E43282A86B6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6A81BD03-751D-459E-89AA-48664EAC52A6}" type="pres">
      <dgm:prSet presAssocID="{8A4A51FF-E777-4122-B69F-E43282A86B67}" presName="spaceRect" presStyleCnt="0"/>
      <dgm:spPr/>
    </dgm:pt>
    <dgm:pt modelId="{64301504-E484-4F50-BD2E-06595608379E}" type="pres">
      <dgm:prSet presAssocID="{8A4A51FF-E777-4122-B69F-E43282A86B67}" presName="parTx" presStyleLbl="revTx" presStyleIdx="3" presStyleCnt="5">
        <dgm:presLayoutVars>
          <dgm:chMax val="0"/>
          <dgm:chPref val="0"/>
        </dgm:presLayoutVars>
      </dgm:prSet>
      <dgm:spPr/>
    </dgm:pt>
    <dgm:pt modelId="{EC848B18-1C10-4171-9EDF-8415C94A89C6}" type="pres">
      <dgm:prSet presAssocID="{559C35C4-80B6-4097-9391-73DC5664C2E7}" presName="sibTrans" presStyleCnt="0"/>
      <dgm:spPr/>
    </dgm:pt>
    <dgm:pt modelId="{DD6D7E49-82DE-4D87-BDBC-69B7FAEB1C78}" type="pres">
      <dgm:prSet presAssocID="{008E9CEE-6F03-4577-B840-E746436A4FB9}" presName="compNode" presStyleCnt="0"/>
      <dgm:spPr/>
    </dgm:pt>
    <dgm:pt modelId="{CBCB8235-C6DF-49F3-8D3E-B9E7CD608F25}" type="pres">
      <dgm:prSet presAssocID="{008E9CEE-6F03-4577-B840-E746436A4FB9}" presName="bgRect" presStyleLbl="bgShp" presStyleIdx="4" presStyleCnt="5"/>
      <dgm:spPr/>
    </dgm:pt>
    <dgm:pt modelId="{CEA6A9BD-D6F5-4837-9340-D7602B7C567D}" type="pres">
      <dgm:prSet presAssocID="{008E9CEE-6F03-4577-B840-E746436A4FB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ily Calendar"/>
        </a:ext>
      </dgm:extLst>
    </dgm:pt>
    <dgm:pt modelId="{99AD04E1-A734-43EC-A6FB-A7E1288B8730}" type="pres">
      <dgm:prSet presAssocID="{008E9CEE-6F03-4577-B840-E746436A4FB9}" presName="spaceRect" presStyleCnt="0"/>
      <dgm:spPr/>
    </dgm:pt>
    <dgm:pt modelId="{29C5B9C2-3478-4E9D-8802-1C24BF070962}" type="pres">
      <dgm:prSet presAssocID="{008E9CEE-6F03-4577-B840-E746436A4FB9}" presName="parTx" presStyleLbl="revTx" presStyleIdx="4" presStyleCnt="5">
        <dgm:presLayoutVars>
          <dgm:chMax val="0"/>
          <dgm:chPref val="0"/>
        </dgm:presLayoutVars>
      </dgm:prSet>
      <dgm:spPr/>
    </dgm:pt>
  </dgm:ptLst>
  <dgm:cxnLst>
    <dgm:cxn modelId="{F833041D-8A28-4C0D-9060-2DD17DD9FFD2}" type="presOf" srcId="{5651F82E-25D6-4C43-8EEB-C14621DD3F36}" destId="{52FCE279-39C4-4210-947B-1719B124ADEC}" srcOrd="0" destOrd="0" presId="urn:microsoft.com/office/officeart/2018/2/layout/IconVerticalSolidList"/>
    <dgm:cxn modelId="{94DB7924-BABE-4E5C-B55A-DD18791598E3}" type="presOf" srcId="{21827894-0EB3-4C62-A1B9-EB20802BF25F}" destId="{FC6B07F0-C4D9-4BB8-A397-49685537202F}" srcOrd="0" destOrd="0" presId="urn:microsoft.com/office/officeart/2018/2/layout/IconVerticalSolidList"/>
    <dgm:cxn modelId="{D5BA5E3C-7542-4EEA-A15A-38021903B435}" type="presOf" srcId="{008E9CEE-6F03-4577-B840-E746436A4FB9}" destId="{29C5B9C2-3478-4E9D-8802-1C24BF070962}" srcOrd="0" destOrd="0" presId="urn:microsoft.com/office/officeart/2018/2/layout/IconVerticalSolidList"/>
    <dgm:cxn modelId="{69486560-F63A-454A-85A1-226104CE3B09}" srcId="{5651F82E-25D6-4C43-8EEB-C14621DD3F36}" destId="{E8CAB6CB-E23A-4275-B5E4-C515E1FF54BD}" srcOrd="0" destOrd="0" parTransId="{37212D8D-7FFF-4F4C-BD61-8D087DA450E0}" sibTransId="{2FA7AB57-342B-48B9-B7ED-0D75E131AE37}"/>
    <dgm:cxn modelId="{3A9DCD68-B0A7-45FA-B8BD-9929ED22E7F2}" srcId="{5651F82E-25D6-4C43-8EEB-C14621DD3F36}" destId="{8D9B081D-A6C6-46AF-8484-D7E1366AA347}" srcOrd="1" destOrd="0" parTransId="{12D88419-727D-43BD-906E-122EAEFD045F}" sibTransId="{4CC114CD-BAAE-4413-8538-4240A0C0527D}"/>
    <dgm:cxn modelId="{01F56B71-1116-4CA0-A503-A0EC64357C66}" srcId="{5651F82E-25D6-4C43-8EEB-C14621DD3F36}" destId="{8A4A51FF-E777-4122-B69F-E43282A86B67}" srcOrd="3" destOrd="0" parTransId="{115CF004-19E2-42D5-9747-A9B58FD180EF}" sibTransId="{559C35C4-80B6-4097-9391-73DC5664C2E7}"/>
    <dgm:cxn modelId="{C8C4687D-6AB0-4F34-BE0A-B411370F9E9C}" type="presOf" srcId="{8A4A51FF-E777-4122-B69F-E43282A86B67}" destId="{64301504-E484-4F50-BD2E-06595608379E}" srcOrd="0" destOrd="0" presId="urn:microsoft.com/office/officeart/2018/2/layout/IconVerticalSolidList"/>
    <dgm:cxn modelId="{3E6AC8A0-FECE-4826-9F8C-917234348C02}" srcId="{5651F82E-25D6-4C43-8EEB-C14621DD3F36}" destId="{21827894-0EB3-4C62-A1B9-EB20802BF25F}" srcOrd="2" destOrd="0" parTransId="{9E63CBEA-0399-4A61-8766-7E4DE9BC2477}" sibTransId="{EA1B15FD-2B85-4A4D-95DD-388779666849}"/>
    <dgm:cxn modelId="{76AF58AF-032B-40CC-BC84-6B93AD0A674E}" type="presOf" srcId="{E8CAB6CB-E23A-4275-B5E4-C515E1FF54BD}" destId="{F7CA937A-96EC-4976-A63B-E804F1EAB7E6}" srcOrd="0" destOrd="0" presId="urn:microsoft.com/office/officeart/2018/2/layout/IconVerticalSolidList"/>
    <dgm:cxn modelId="{A836BAB2-FE3B-483C-9006-0DC73B47FA7A}" type="presOf" srcId="{8D9B081D-A6C6-46AF-8484-D7E1366AA347}" destId="{549D253D-9B00-4BB4-8273-9DC314CB2B11}" srcOrd="0" destOrd="0" presId="urn:microsoft.com/office/officeart/2018/2/layout/IconVerticalSolidList"/>
    <dgm:cxn modelId="{1B32DAD9-BF16-443D-889D-23BB9A2D8DEC}" srcId="{5651F82E-25D6-4C43-8EEB-C14621DD3F36}" destId="{008E9CEE-6F03-4577-B840-E746436A4FB9}" srcOrd="4" destOrd="0" parTransId="{FC20806E-1D86-4263-9C23-8DC5FC6AE198}" sibTransId="{4761C678-6740-4164-87EE-892B3AB52B49}"/>
    <dgm:cxn modelId="{C486652D-DD53-44CB-A930-02DA4854D675}" type="presParOf" srcId="{52FCE279-39C4-4210-947B-1719B124ADEC}" destId="{C50A907B-058E-46EE-86BC-5DE41065D4EA}" srcOrd="0" destOrd="0" presId="urn:microsoft.com/office/officeart/2018/2/layout/IconVerticalSolidList"/>
    <dgm:cxn modelId="{F35C584B-DFCA-44C7-9B65-AFFAD4C6B2D6}" type="presParOf" srcId="{C50A907B-058E-46EE-86BC-5DE41065D4EA}" destId="{5CD3B89E-596F-4220-96FB-4E533891B0DE}" srcOrd="0" destOrd="0" presId="urn:microsoft.com/office/officeart/2018/2/layout/IconVerticalSolidList"/>
    <dgm:cxn modelId="{1E8B79F1-E99C-4976-8C11-2BF6576E5A80}" type="presParOf" srcId="{C50A907B-058E-46EE-86BC-5DE41065D4EA}" destId="{F347E5D3-E619-48E9-96F9-8EA418E0075E}" srcOrd="1" destOrd="0" presId="urn:microsoft.com/office/officeart/2018/2/layout/IconVerticalSolidList"/>
    <dgm:cxn modelId="{DF402A4A-AA41-417E-80EF-758D01F12F7E}" type="presParOf" srcId="{C50A907B-058E-46EE-86BC-5DE41065D4EA}" destId="{FA8110FA-F22C-41CA-B661-FE2DE1D6E04B}" srcOrd="2" destOrd="0" presId="urn:microsoft.com/office/officeart/2018/2/layout/IconVerticalSolidList"/>
    <dgm:cxn modelId="{3AFD5762-8F91-4FAE-B93E-6FABC078793F}" type="presParOf" srcId="{C50A907B-058E-46EE-86BC-5DE41065D4EA}" destId="{F7CA937A-96EC-4976-A63B-E804F1EAB7E6}" srcOrd="3" destOrd="0" presId="urn:microsoft.com/office/officeart/2018/2/layout/IconVerticalSolidList"/>
    <dgm:cxn modelId="{6B0CD5BC-E1EF-44F6-97CA-C4D4BDA449DE}" type="presParOf" srcId="{52FCE279-39C4-4210-947B-1719B124ADEC}" destId="{D3CFA070-4A9E-43B5-8098-65AAA9AB5A41}" srcOrd="1" destOrd="0" presId="urn:microsoft.com/office/officeart/2018/2/layout/IconVerticalSolidList"/>
    <dgm:cxn modelId="{14B24473-4CA4-4647-B9C2-30710035C61A}" type="presParOf" srcId="{52FCE279-39C4-4210-947B-1719B124ADEC}" destId="{6A342323-DD44-4DD0-9360-5DB460CE6C9F}" srcOrd="2" destOrd="0" presId="urn:microsoft.com/office/officeart/2018/2/layout/IconVerticalSolidList"/>
    <dgm:cxn modelId="{1024677D-83B5-4BF6-A570-63AAF5953F44}" type="presParOf" srcId="{6A342323-DD44-4DD0-9360-5DB460CE6C9F}" destId="{5E9FE928-5EAC-4D82-ABF9-ABFCFE8231AC}" srcOrd="0" destOrd="0" presId="urn:microsoft.com/office/officeart/2018/2/layout/IconVerticalSolidList"/>
    <dgm:cxn modelId="{9A3E785C-F7FC-4C2E-98E4-498861AFE263}" type="presParOf" srcId="{6A342323-DD44-4DD0-9360-5DB460CE6C9F}" destId="{0708315E-AEB1-401D-A464-9A39F0A68678}" srcOrd="1" destOrd="0" presId="urn:microsoft.com/office/officeart/2018/2/layout/IconVerticalSolidList"/>
    <dgm:cxn modelId="{7B180491-1FB4-466D-8A14-6C062FC5197A}" type="presParOf" srcId="{6A342323-DD44-4DD0-9360-5DB460CE6C9F}" destId="{E13BA42D-61AF-4C33-8295-07EE712B8985}" srcOrd="2" destOrd="0" presId="urn:microsoft.com/office/officeart/2018/2/layout/IconVerticalSolidList"/>
    <dgm:cxn modelId="{C6C45D87-DCC7-42B4-9D0D-182C64B027C9}" type="presParOf" srcId="{6A342323-DD44-4DD0-9360-5DB460CE6C9F}" destId="{549D253D-9B00-4BB4-8273-9DC314CB2B11}" srcOrd="3" destOrd="0" presId="urn:microsoft.com/office/officeart/2018/2/layout/IconVerticalSolidList"/>
    <dgm:cxn modelId="{113CFC2C-155D-4F63-BB17-0FBB20567AAC}" type="presParOf" srcId="{52FCE279-39C4-4210-947B-1719B124ADEC}" destId="{7CCFFF30-D27B-40F0-9F85-BECA6F57A1B4}" srcOrd="3" destOrd="0" presId="urn:microsoft.com/office/officeart/2018/2/layout/IconVerticalSolidList"/>
    <dgm:cxn modelId="{2297C83B-6779-4D09-ADDA-09E321399485}" type="presParOf" srcId="{52FCE279-39C4-4210-947B-1719B124ADEC}" destId="{A9181B0E-A08C-47D5-8158-F5A48C1F51F6}" srcOrd="4" destOrd="0" presId="urn:microsoft.com/office/officeart/2018/2/layout/IconVerticalSolidList"/>
    <dgm:cxn modelId="{DBC1721D-0EDF-4233-B22D-73FF8D4F9B7B}" type="presParOf" srcId="{A9181B0E-A08C-47D5-8158-F5A48C1F51F6}" destId="{1BDB46A6-DA0E-4981-A9FC-768391307EFF}" srcOrd="0" destOrd="0" presId="urn:microsoft.com/office/officeart/2018/2/layout/IconVerticalSolidList"/>
    <dgm:cxn modelId="{AE3F73D2-45AB-421E-8B4A-C371E3BCBC65}" type="presParOf" srcId="{A9181B0E-A08C-47D5-8158-F5A48C1F51F6}" destId="{D10EF284-27E4-407C-8862-E3E352217D03}" srcOrd="1" destOrd="0" presId="urn:microsoft.com/office/officeart/2018/2/layout/IconVerticalSolidList"/>
    <dgm:cxn modelId="{6BA8E4E4-4D17-4051-9300-DB7739C752F4}" type="presParOf" srcId="{A9181B0E-A08C-47D5-8158-F5A48C1F51F6}" destId="{FA04EA6B-B29A-43D0-AD30-5F7B8E3FA6F9}" srcOrd="2" destOrd="0" presId="urn:microsoft.com/office/officeart/2018/2/layout/IconVerticalSolidList"/>
    <dgm:cxn modelId="{1E1593C9-7484-471E-AFAB-8590A9BD0C08}" type="presParOf" srcId="{A9181B0E-A08C-47D5-8158-F5A48C1F51F6}" destId="{FC6B07F0-C4D9-4BB8-A397-49685537202F}" srcOrd="3" destOrd="0" presId="urn:microsoft.com/office/officeart/2018/2/layout/IconVerticalSolidList"/>
    <dgm:cxn modelId="{DC781E70-CF37-4953-A856-09C5EC2F3C86}" type="presParOf" srcId="{52FCE279-39C4-4210-947B-1719B124ADEC}" destId="{1F381EEC-A574-4C53-B37F-1F992B12A243}" srcOrd="5" destOrd="0" presId="urn:microsoft.com/office/officeart/2018/2/layout/IconVerticalSolidList"/>
    <dgm:cxn modelId="{C2B86029-9C59-4279-A9D4-179162F89A5B}" type="presParOf" srcId="{52FCE279-39C4-4210-947B-1719B124ADEC}" destId="{C42900B1-AFEF-483F-A2BD-782505733C88}" srcOrd="6" destOrd="0" presId="urn:microsoft.com/office/officeart/2018/2/layout/IconVerticalSolidList"/>
    <dgm:cxn modelId="{099590FD-C1F8-491E-8A77-84E7657D7722}" type="presParOf" srcId="{C42900B1-AFEF-483F-A2BD-782505733C88}" destId="{A7A7E094-F442-49B9-A76C-B913B6DE1431}" srcOrd="0" destOrd="0" presId="urn:microsoft.com/office/officeart/2018/2/layout/IconVerticalSolidList"/>
    <dgm:cxn modelId="{1DFC398A-9092-4589-93FC-E8A77C7DAFB6}" type="presParOf" srcId="{C42900B1-AFEF-483F-A2BD-782505733C88}" destId="{B64CE713-564D-4DB7-842F-C41BEE95D820}" srcOrd="1" destOrd="0" presId="urn:microsoft.com/office/officeart/2018/2/layout/IconVerticalSolidList"/>
    <dgm:cxn modelId="{E8173B97-D404-4F84-ABCA-398D623BAE3C}" type="presParOf" srcId="{C42900B1-AFEF-483F-A2BD-782505733C88}" destId="{6A81BD03-751D-459E-89AA-48664EAC52A6}" srcOrd="2" destOrd="0" presId="urn:microsoft.com/office/officeart/2018/2/layout/IconVerticalSolidList"/>
    <dgm:cxn modelId="{47778780-E26A-4F60-BD87-E08F5B6510C5}" type="presParOf" srcId="{C42900B1-AFEF-483F-A2BD-782505733C88}" destId="{64301504-E484-4F50-BD2E-06595608379E}" srcOrd="3" destOrd="0" presId="urn:microsoft.com/office/officeart/2018/2/layout/IconVerticalSolidList"/>
    <dgm:cxn modelId="{F699C1E2-C2E3-4754-B79E-EDC4B8733F42}" type="presParOf" srcId="{52FCE279-39C4-4210-947B-1719B124ADEC}" destId="{EC848B18-1C10-4171-9EDF-8415C94A89C6}" srcOrd="7" destOrd="0" presId="urn:microsoft.com/office/officeart/2018/2/layout/IconVerticalSolidList"/>
    <dgm:cxn modelId="{D8220A4B-E2CE-417B-A523-7EE313F3AB66}" type="presParOf" srcId="{52FCE279-39C4-4210-947B-1719B124ADEC}" destId="{DD6D7E49-82DE-4D87-BDBC-69B7FAEB1C78}" srcOrd="8" destOrd="0" presId="urn:microsoft.com/office/officeart/2018/2/layout/IconVerticalSolidList"/>
    <dgm:cxn modelId="{77C78893-5E63-425E-B2DE-DA7E76CA9D57}" type="presParOf" srcId="{DD6D7E49-82DE-4D87-BDBC-69B7FAEB1C78}" destId="{CBCB8235-C6DF-49F3-8D3E-B9E7CD608F25}" srcOrd="0" destOrd="0" presId="urn:microsoft.com/office/officeart/2018/2/layout/IconVerticalSolidList"/>
    <dgm:cxn modelId="{97C7352E-FC7C-46DB-834F-71996F7FDEA7}" type="presParOf" srcId="{DD6D7E49-82DE-4D87-BDBC-69B7FAEB1C78}" destId="{CEA6A9BD-D6F5-4837-9340-D7602B7C567D}" srcOrd="1" destOrd="0" presId="urn:microsoft.com/office/officeart/2018/2/layout/IconVerticalSolidList"/>
    <dgm:cxn modelId="{FC583383-81F4-428E-8900-2251AEC96D31}" type="presParOf" srcId="{DD6D7E49-82DE-4D87-BDBC-69B7FAEB1C78}" destId="{99AD04E1-A734-43EC-A6FB-A7E1288B8730}" srcOrd="2" destOrd="0" presId="urn:microsoft.com/office/officeart/2018/2/layout/IconVerticalSolidList"/>
    <dgm:cxn modelId="{4E522FD3-C0FB-49D4-B56A-340075B6C816}" type="presParOf" srcId="{DD6D7E49-82DE-4D87-BDBC-69B7FAEB1C78}" destId="{29C5B9C2-3478-4E9D-8802-1C24BF07096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066261-76D2-431B-9CC8-54EFD71253D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D5726CC-99DB-405B-88EB-199A9DF16E4A}">
      <dgm:prSet/>
      <dgm:spPr/>
      <dgm:t>
        <a:bodyPr/>
        <a:lstStyle/>
        <a:p>
          <a:r>
            <a:rPr lang="en-US"/>
            <a:t>Different than live cross-examination in court (or on TV)!</a:t>
          </a:r>
        </a:p>
      </dgm:t>
    </dgm:pt>
    <dgm:pt modelId="{7D9FB678-ACF0-4F15-A76B-45D16AA54059}" type="parTrans" cxnId="{5641CAD4-DEF2-4265-AAC5-7BA8AFCD6C0C}">
      <dgm:prSet/>
      <dgm:spPr/>
      <dgm:t>
        <a:bodyPr/>
        <a:lstStyle/>
        <a:p>
          <a:endParaRPr lang="en-US"/>
        </a:p>
      </dgm:t>
    </dgm:pt>
    <dgm:pt modelId="{37B5B84A-785D-407A-A22B-21C2F00BF1C4}" type="sibTrans" cxnId="{5641CAD4-DEF2-4265-AAC5-7BA8AFCD6C0C}">
      <dgm:prSet/>
      <dgm:spPr/>
      <dgm:t>
        <a:bodyPr/>
        <a:lstStyle/>
        <a:p>
          <a:endParaRPr lang="en-US"/>
        </a:p>
      </dgm:t>
    </dgm:pt>
    <dgm:pt modelId="{15826B3F-5562-454A-8CB9-FD63D7BE854D}">
      <dgm:prSet/>
      <dgm:spPr/>
      <dgm:t>
        <a:bodyPr/>
        <a:lstStyle/>
        <a:p>
          <a:r>
            <a:rPr lang="en-US"/>
            <a:t>The goal is to ensure that each  party has an opportunity to hear  what the other party and  witnesses are offering</a:t>
          </a:r>
        </a:p>
      </dgm:t>
    </dgm:pt>
    <dgm:pt modelId="{98C28D67-D761-4EDA-AF2B-7E8DDDA6D177}" type="parTrans" cxnId="{0BCB5E53-5867-443B-8D05-65A94981B3D9}">
      <dgm:prSet/>
      <dgm:spPr/>
      <dgm:t>
        <a:bodyPr/>
        <a:lstStyle/>
        <a:p>
          <a:endParaRPr lang="en-US"/>
        </a:p>
      </dgm:t>
    </dgm:pt>
    <dgm:pt modelId="{5A74DFFF-891C-4CBD-B0E9-CBCB0AAF1813}" type="sibTrans" cxnId="{0BCB5E53-5867-443B-8D05-65A94981B3D9}">
      <dgm:prSet/>
      <dgm:spPr/>
      <dgm:t>
        <a:bodyPr/>
        <a:lstStyle/>
        <a:p>
          <a:endParaRPr lang="en-US"/>
        </a:p>
      </dgm:t>
    </dgm:pt>
    <dgm:pt modelId="{4BF87BF3-7E56-4014-B537-A3B4B0DBB8A4}">
      <dgm:prSet/>
      <dgm:spPr/>
      <dgm:t>
        <a:bodyPr/>
        <a:lstStyle/>
        <a:p>
          <a:r>
            <a:rPr lang="en-US"/>
            <a:t>Does not automatically make the  process an adversarial one</a:t>
          </a:r>
        </a:p>
      </dgm:t>
    </dgm:pt>
    <dgm:pt modelId="{3A2A1C44-C52F-4C81-945F-F95EDD7614CA}" type="parTrans" cxnId="{14B5B6CD-0E1D-44F8-82DC-ACDF11188DA7}">
      <dgm:prSet/>
      <dgm:spPr/>
      <dgm:t>
        <a:bodyPr/>
        <a:lstStyle/>
        <a:p>
          <a:endParaRPr lang="en-US"/>
        </a:p>
      </dgm:t>
    </dgm:pt>
    <dgm:pt modelId="{EAFF2747-2BB4-4823-93B9-4DAC7D8BB191}" type="sibTrans" cxnId="{14B5B6CD-0E1D-44F8-82DC-ACDF11188DA7}">
      <dgm:prSet/>
      <dgm:spPr/>
      <dgm:t>
        <a:bodyPr/>
        <a:lstStyle/>
        <a:p>
          <a:endParaRPr lang="en-US"/>
        </a:p>
      </dgm:t>
    </dgm:pt>
    <dgm:pt modelId="{34E884A7-56B8-4C53-9646-55F8D772DF4C}" type="pres">
      <dgm:prSet presAssocID="{17066261-76D2-431B-9CC8-54EFD71253D7}" presName="hierChild1" presStyleCnt="0">
        <dgm:presLayoutVars>
          <dgm:chPref val="1"/>
          <dgm:dir/>
          <dgm:animOne val="branch"/>
          <dgm:animLvl val="lvl"/>
          <dgm:resizeHandles/>
        </dgm:presLayoutVars>
      </dgm:prSet>
      <dgm:spPr/>
    </dgm:pt>
    <dgm:pt modelId="{25E5C57D-2F32-4E74-BAEF-5E8A1B128E4F}" type="pres">
      <dgm:prSet presAssocID="{FD5726CC-99DB-405B-88EB-199A9DF16E4A}" presName="hierRoot1" presStyleCnt="0"/>
      <dgm:spPr/>
    </dgm:pt>
    <dgm:pt modelId="{424929DB-BC30-42D3-BC74-42C1412268A8}" type="pres">
      <dgm:prSet presAssocID="{FD5726CC-99DB-405B-88EB-199A9DF16E4A}" presName="composite" presStyleCnt="0"/>
      <dgm:spPr/>
    </dgm:pt>
    <dgm:pt modelId="{76A40A14-0023-4CD3-AD7D-458C14F0C97A}" type="pres">
      <dgm:prSet presAssocID="{FD5726CC-99DB-405B-88EB-199A9DF16E4A}" presName="background" presStyleLbl="node0" presStyleIdx="0" presStyleCnt="3"/>
      <dgm:spPr/>
    </dgm:pt>
    <dgm:pt modelId="{6B3EE344-D2C2-49DC-9225-B265E9404A84}" type="pres">
      <dgm:prSet presAssocID="{FD5726CC-99DB-405B-88EB-199A9DF16E4A}" presName="text" presStyleLbl="fgAcc0" presStyleIdx="0" presStyleCnt="3">
        <dgm:presLayoutVars>
          <dgm:chPref val="3"/>
        </dgm:presLayoutVars>
      </dgm:prSet>
      <dgm:spPr/>
    </dgm:pt>
    <dgm:pt modelId="{5865DF51-F7C4-46FF-9FA8-84AD7B9C23B6}" type="pres">
      <dgm:prSet presAssocID="{FD5726CC-99DB-405B-88EB-199A9DF16E4A}" presName="hierChild2" presStyleCnt="0"/>
      <dgm:spPr/>
    </dgm:pt>
    <dgm:pt modelId="{E68992CA-5B95-46C3-BC3D-D7BE6C78024E}" type="pres">
      <dgm:prSet presAssocID="{15826B3F-5562-454A-8CB9-FD63D7BE854D}" presName="hierRoot1" presStyleCnt="0"/>
      <dgm:spPr/>
    </dgm:pt>
    <dgm:pt modelId="{6ECF1896-AD9E-456E-8101-7874E88D2FC8}" type="pres">
      <dgm:prSet presAssocID="{15826B3F-5562-454A-8CB9-FD63D7BE854D}" presName="composite" presStyleCnt="0"/>
      <dgm:spPr/>
    </dgm:pt>
    <dgm:pt modelId="{A1E130EB-B814-46E1-B52B-60F0054B8028}" type="pres">
      <dgm:prSet presAssocID="{15826B3F-5562-454A-8CB9-FD63D7BE854D}" presName="background" presStyleLbl="node0" presStyleIdx="1" presStyleCnt="3"/>
      <dgm:spPr/>
    </dgm:pt>
    <dgm:pt modelId="{5E107EC6-0B1C-4853-9837-5A16CC5ADF78}" type="pres">
      <dgm:prSet presAssocID="{15826B3F-5562-454A-8CB9-FD63D7BE854D}" presName="text" presStyleLbl="fgAcc0" presStyleIdx="1" presStyleCnt="3">
        <dgm:presLayoutVars>
          <dgm:chPref val="3"/>
        </dgm:presLayoutVars>
      </dgm:prSet>
      <dgm:spPr/>
    </dgm:pt>
    <dgm:pt modelId="{A6276CBB-9889-4A4B-9A38-22FAAA97BDE7}" type="pres">
      <dgm:prSet presAssocID="{15826B3F-5562-454A-8CB9-FD63D7BE854D}" presName="hierChild2" presStyleCnt="0"/>
      <dgm:spPr/>
    </dgm:pt>
    <dgm:pt modelId="{EBAA5E7A-82C9-4A3C-A1BC-7EA81AD2C52E}" type="pres">
      <dgm:prSet presAssocID="{4BF87BF3-7E56-4014-B537-A3B4B0DBB8A4}" presName="hierRoot1" presStyleCnt="0"/>
      <dgm:spPr/>
    </dgm:pt>
    <dgm:pt modelId="{4BB9420F-6F9C-4E74-8865-77189E886C62}" type="pres">
      <dgm:prSet presAssocID="{4BF87BF3-7E56-4014-B537-A3B4B0DBB8A4}" presName="composite" presStyleCnt="0"/>
      <dgm:spPr/>
    </dgm:pt>
    <dgm:pt modelId="{59309E38-62FB-437A-B30B-BADB2D0C05BC}" type="pres">
      <dgm:prSet presAssocID="{4BF87BF3-7E56-4014-B537-A3B4B0DBB8A4}" presName="background" presStyleLbl="node0" presStyleIdx="2" presStyleCnt="3"/>
      <dgm:spPr/>
    </dgm:pt>
    <dgm:pt modelId="{E801C2DB-A27B-4E25-BB18-03FB1773E902}" type="pres">
      <dgm:prSet presAssocID="{4BF87BF3-7E56-4014-B537-A3B4B0DBB8A4}" presName="text" presStyleLbl="fgAcc0" presStyleIdx="2" presStyleCnt="3">
        <dgm:presLayoutVars>
          <dgm:chPref val="3"/>
        </dgm:presLayoutVars>
      </dgm:prSet>
      <dgm:spPr/>
    </dgm:pt>
    <dgm:pt modelId="{8412E395-F8D5-4E1F-B095-ABC944A95F7F}" type="pres">
      <dgm:prSet presAssocID="{4BF87BF3-7E56-4014-B537-A3B4B0DBB8A4}" presName="hierChild2" presStyleCnt="0"/>
      <dgm:spPr/>
    </dgm:pt>
  </dgm:ptLst>
  <dgm:cxnLst>
    <dgm:cxn modelId="{2A9F5819-9A8E-4F37-9856-20442D67885D}" type="presOf" srcId="{17066261-76D2-431B-9CC8-54EFD71253D7}" destId="{34E884A7-56B8-4C53-9646-55F8D772DF4C}" srcOrd="0" destOrd="0" presId="urn:microsoft.com/office/officeart/2005/8/layout/hierarchy1"/>
    <dgm:cxn modelId="{FD731D22-F0AA-4537-931C-A30C58C17358}" type="presOf" srcId="{4BF87BF3-7E56-4014-B537-A3B4B0DBB8A4}" destId="{E801C2DB-A27B-4E25-BB18-03FB1773E902}" srcOrd="0" destOrd="0" presId="urn:microsoft.com/office/officeart/2005/8/layout/hierarchy1"/>
    <dgm:cxn modelId="{2A917F65-FE54-46C7-A402-DA2A6C75CE16}" type="presOf" srcId="{15826B3F-5562-454A-8CB9-FD63D7BE854D}" destId="{5E107EC6-0B1C-4853-9837-5A16CC5ADF78}" srcOrd="0" destOrd="0" presId="urn:microsoft.com/office/officeart/2005/8/layout/hierarchy1"/>
    <dgm:cxn modelId="{0BCB5E53-5867-443B-8D05-65A94981B3D9}" srcId="{17066261-76D2-431B-9CC8-54EFD71253D7}" destId="{15826B3F-5562-454A-8CB9-FD63D7BE854D}" srcOrd="1" destOrd="0" parTransId="{98C28D67-D761-4EDA-AF2B-7E8DDDA6D177}" sibTransId="{5A74DFFF-891C-4CBD-B0E9-CBCB0AAF1813}"/>
    <dgm:cxn modelId="{14B5B6CD-0E1D-44F8-82DC-ACDF11188DA7}" srcId="{17066261-76D2-431B-9CC8-54EFD71253D7}" destId="{4BF87BF3-7E56-4014-B537-A3B4B0DBB8A4}" srcOrd="2" destOrd="0" parTransId="{3A2A1C44-C52F-4C81-945F-F95EDD7614CA}" sibTransId="{EAFF2747-2BB4-4823-93B9-4DAC7D8BB191}"/>
    <dgm:cxn modelId="{5641CAD4-DEF2-4265-AAC5-7BA8AFCD6C0C}" srcId="{17066261-76D2-431B-9CC8-54EFD71253D7}" destId="{FD5726CC-99DB-405B-88EB-199A9DF16E4A}" srcOrd="0" destOrd="0" parTransId="{7D9FB678-ACF0-4F15-A76B-45D16AA54059}" sibTransId="{37B5B84A-785D-407A-A22B-21C2F00BF1C4}"/>
    <dgm:cxn modelId="{C81F2FED-5AE2-4AA6-A1BA-4011CDF84985}" type="presOf" srcId="{FD5726CC-99DB-405B-88EB-199A9DF16E4A}" destId="{6B3EE344-D2C2-49DC-9225-B265E9404A84}" srcOrd="0" destOrd="0" presId="urn:microsoft.com/office/officeart/2005/8/layout/hierarchy1"/>
    <dgm:cxn modelId="{C69B91A8-5F69-4806-9FAF-1CA434657506}" type="presParOf" srcId="{34E884A7-56B8-4C53-9646-55F8D772DF4C}" destId="{25E5C57D-2F32-4E74-BAEF-5E8A1B128E4F}" srcOrd="0" destOrd="0" presId="urn:microsoft.com/office/officeart/2005/8/layout/hierarchy1"/>
    <dgm:cxn modelId="{C48688D8-015E-4C8C-A09C-CDA15AF534F5}" type="presParOf" srcId="{25E5C57D-2F32-4E74-BAEF-5E8A1B128E4F}" destId="{424929DB-BC30-42D3-BC74-42C1412268A8}" srcOrd="0" destOrd="0" presId="urn:microsoft.com/office/officeart/2005/8/layout/hierarchy1"/>
    <dgm:cxn modelId="{7C7CDC6B-BEA5-4CCA-99E7-1577E84CBE1F}" type="presParOf" srcId="{424929DB-BC30-42D3-BC74-42C1412268A8}" destId="{76A40A14-0023-4CD3-AD7D-458C14F0C97A}" srcOrd="0" destOrd="0" presId="urn:microsoft.com/office/officeart/2005/8/layout/hierarchy1"/>
    <dgm:cxn modelId="{A1E018C7-13B2-4009-8397-77AA20B05D00}" type="presParOf" srcId="{424929DB-BC30-42D3-BC74-42C1412268A8}" destId="{6B3EE344-D2C2-49DC-9225-B265E9404A84}" srcOrd="1" destOrd="0" presId="urn:microsoft.com/office/officeart/2005/8/layout/hierarchy1"/>
    <dgm:cxn modelId="{56E8C23F-2A89-46C0-B160-EEBC35FBF0B2}" type="presParOf" srcId="{25E5C57D-2F32-4E74-BAEF-5E8A1B128E4F}" destId="{5865DF51-F7C4-46FF-9FA8-84AD7B9C23B6}" srcOrd="1" destOrd="0" presId="urn:microsoft.com/office/officeart/2005/8/layout/hierarchy1"/>
    <dgm:cxn modelId="{A1B20F5D-C6FC-4DF3-99BB-137FD3EB72F7}" type="presParOf" srcId="{34E884A7-56B8-4C53-9646-55F8D772DF4C}" destId="{E68992CA-5B95-46C3-BC3D-D7BE6C78024E}" srcOrd="1" destOrd="0" presId="urn:microsoft.com/office/officeart/2005/8/layout/hierarchy1"/>
    <dgm:cxn modelId="{C3E7ABFF-FD64-4112-A48C-621F142EF80D}" type="presParOf" srcId="{E68992CA-5B95-46C3-BC3D-D7BE6C78024E}" destId="{6ECF1896-AD9E-456E-8101-7874E88D2FC8}" srcOrd="0" destOrd="0" presId="urn:microsoft.com/office/officeart/2005/8/layout/hierarchy1"/>
    <dgm:cxn modelId="{3783ADEB-9C35-498D-A65F-257A11DCE495}" type="presParOf" srcId="{6ECF1896-AD9E-456E-8101-7874E88D2FC8}" destId="{A1E130EB-B814-46E1-B52B-60F0054B8028}" srcOrd="0" destOrd="0" presId="urn:microsoft.com/office/officeart/2005/8/layout/hierarchy1"/>
    <dgm:cxn modelId="{5AEECF82-154C-4BCA-9813-1BA590F09630}" type="presParOf" srcId="{6ECF1896-AD9E-456E-8101-7874E88D2FC8}" destId="{5E107EC6-0B1C-4853-9837-5A16CC5ADF78}" srcOrd="1" destOrd="0" presId="urn:microsoft.com/office/officeart/2005/8/layout/hierarchy1"/>
    <dgm:cxn modelId="{1A4162AF-AA64-46D9-9754-6CF1E4A13A7C}" type="presParOf" srcId="{E68992CA-5B95-46C3-BC3D-D7BE6C78024E}" destId="{A6276CBB-9889-4A4B-9A38-22FAAA97BDE7}" srcOrd="1" destOrd="0" presId="urn:microsoft.com/office/officeart/2005/8/layout/hierarchy1"/>
    <dgm:cxn modelId="{50A53D0B-1078-43FB-83A6-5CE68883389C}" type="presParOf" srcId="{34E884A7-56B8-4C53-9646-55F8D772DF4C}" destId="{EBAA5E7A-82C9-4A3C-A1BC-7EA81AD2C52E}" srcOrd="2" destOrd="0" presId="urn:microsoft.com/office/officeart/2005/8/layout/hierarchy1"/>
    <dgm:cxn modelId="{0CF283D0-2E1D-4B48-99E9-EDDFC4B16E04}" type="presParOf" srcId="{EBAA5E7A-82C9-4A3C-A1BC-7EA81AD2C52E}" destId="{4BB9420F-6F9C-4E74-8865-77189E886C62}" srcOrd="0" destOrd="0" presId="urn:microsoft.com/office/officeart/2005/8/layout/hierarchy1"/>
    <dgm:cxn modelId="{20CC5376-448A-4E69-A170-2F96C7760AEE}" type="presParOf" srcId="{4BB9420F-6F9C-4E74-8865-77189E886C62}" destId="{59309E38-62FB-437A-B30B-BADB2D0C05BC}" srcOrd="0" destOrd="0" presId="urn:microsoft.com/office/officeart/2005/8/layout/hierarchy1"/>
    <dgm:cxn modelId="{A2BC23EE-939B-4A9C-84CE-3AB463C71237}" type="presParOf" srcId="{4BB9420F-6F9C-4E74-8865-77189E886C62}" destId="{E801C2DB-A27B-4E25-BB18-03FB1773E902}" srcOrd="1" destOrd="0" presId="urn:microsoft.com/office/officeart/2005/8/layout/hierarchy1"/>
    <dgm:cxn modelId="{715C9C38-6F0A-497A-85FF-8D08F667791A}" type="presParOf" srcId="{EBAA5E7A-82C9-4A3C-A1BC-7EA81AD2C52E}" destId="{8412E395-F8D5-4E1F-B095-ABC944A95F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8B6DE00-575A-417F-88D5-BF7F8F25E6E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06472C4-69A9-4BC5-9804-EE1B0E4DE273}">
      <dgm:prSet/>
      <dgm:spPr/>
      <dgm:t>
        <a:bodyPr/>
        <a:lstStyle/>
        <a:p>
          <a:r>
            <a:rPr lang="en-US"/>
            <a:t>-How did the institution respond to the report?  </a:t>
          </a:r>
          <a:r>
            <a:rPr lang="en-US" i="1"/>
            <a:t>e.g., rights and options provided, notification of  respondent</a:t>
          </a:r>
          <a:endParaRPr lang="en-US"/>
        </a:p>
      </dgm:t>
    </dgm:pt>
    <dgm:pt modelId="{5207472E-3F04-41FF-BA69-D0EDD962F635}" type="parTrans" cxnId="{E6ACFA20-C32C-415B-A6FC-82F4A096F4D8}">
      <dgm:prSet/>
      <dgm:spPr/>
      <dgm:t>
        <a:bodyPr/>
        <a:lstStyle/>
        <a:p>
          <a:endParaRPr lang="en-US"/>
        </a:p>
      </dgm:t>
    </dgm:pt>
    <dgm:pt modelId="{B0ECF15C-8E0E-46DD-B131-E2163D95A1A3}" type="sibTrans" cxnId="{E6ACFA20-C32C-415B-A6FC-82F4A096F4D8}">
      <dgm:prSet/>
      <dgm:spPr/>
      <dgm:t>
        <a:bodyPr/>
        <a:lstStyle/>
        <a:p>
          <a:endParaRPr lang="en-US"/>
        </a:p>
      </dgm:t>
    </dgm:pt>
    <dgm:pt modelId="{E5F013A9-3BD6-4EE9-ADB9-0299B6F5E13E}">
      <dgm:prSet/>
      <dgm:spPr/>
      <dgm:t>
        <a:bodyPr/>
        <a:lstStyle/>
        <a:p>
          <a:r>
            <a:rPr lang="en-US"/>
            <a:t>-Investigation</a:t>
          </a:r>
        </a:p>
      </dgm:t>
    </dgm:pt>
    <dgm:pt modelId="{43A48360-39E5-45FD-A7DE-6ACB23B35C6C}" type="parTrans" cxnId="{8EE7BDDA-94D4-4E7A-B8F1-EC0F95A5DAC5}">
      <dgm:prSet/>
      <dgm:spPr/>
      <dgm:t>
        <a:bodyPr/>
        <a:lstStyle/>
        <a:p>
          <a:endParaRPr lang="en-US"/>
        </a:p>
      </dgm:t>
    </dgm:pt>
    <dgm:pt modelId="{D680715F-2412-4A21-B8C0-C91E7B9B12BC}" type="sibTrans" cxnId="{8EE7BDDA-94D4-4E7A-B8F1-EC0F95A5DAC5}">
      <dgm:prSet/>
      <dgm:spPr/>
      <dgm:t>
        <a:bodyPr/>
        <a:lstStyle/>
        <a:p>
          <a:endParaRPr lang="en-US"/>
        </a:p>
      </dgm:t>
    </dgm:pt>
    <dgm:pt modelId="{77EF687F-63B6-4D28-BCC6-E66B56589966}">
      <dgm:prSet/>
      <dgm:spPr/>
      <dgm:t>
        <a:bodyPr/>
        <a:lstStyle/>
        <a:p>
          <a:r>
            <a:rPr lang="en-US"/>
            <a:t>-When, how, and where were parties and witnesses  interviewed?</a:t>
          </a:r>
        </a:p>
      </dgm:t>
    </dgm:pt>
    <dgm:pt modelId="{330FD8E1-8FB3-4951-944E-20301FA25AD9}" type="parTrans" cxnId="{84060263-4D77-4FB5-B60F-CF76B83B0B4E}">
      <dgm:prSet/>
      <dgm:spPr/>
      <dgm:t>
        <a:bodyPr/>
        <a:lstStyle/>
        <a:p>
          <a:endParaRPr lang="en-US"/>
        </a:p>
      </dgm:t>
    </dgm:pt>
    <dgm:pt modelId="{842A1625-2FE0-4C05-9416-1DDBCD233329}" type="sibTrans" cxnId="{84060263-4D77-4FB5-B60F-CF76B83B0B4E}">
      <dgm:prSet/>
      <dgm:spPr/>
      <dgm:t>
        <a:bodyPr/>
        <a:lstStyle/>
        <a:p>
          <a:endParaRPr lang="en-US"/>
        </a:p>
      </dgm:t>
    </dgm:pt>
    <dgm:pt modelId="{8FA3982B-3685-4C14-8512-EC18A6194336}">
      <dgm:prSet/>
      <dgm:spPr/>
      <dgm:t>
        <a:bodyPr/>
        <a:lstStyle/>
        <a:p>
          <a:r>
            <a:rPr lang="en-US"/>
            <a:t>-Subsequent adjudication</a:t>
          </a:r>
        </a:p>
      </dgm:t>
    </dgm:pt>
    <dgm:pt modelId="{B261EF17-2DEE-4844-B54F-91160B0F157C}" type="parTrans" cxnId="{9E6DFA86-81EC-452B-BBE3-FA2685452C93}">
      <dgm:prSet/>
      <dgm:spPr/>
      <dgm:t>
        <a:bodyPr/>
        <a:lstStyle/>
        <a:p>
          <a:endParaRPr lang="en-US"/>
        </a:p>
      </dgm:t>
    </dgm:pt>
    <dgm:pt modelId="{8B75E7FF-E12D-4C0D-A653-9FDA321AD3F7}" type="sibTrans" cxnId="{9E6DFA86-81EC-452B-BBE3-FA2685452C93}">
      <dgm:prSet/>
      <dgm:spPr/>
      <dgm:t>
        <a:bodyPr/>
        <a:lstStyle/>
        <a:p>
          <a:endParaRPr lang="en-US"/>
        </a:p>
      </dgm:t>
    </dgm:pt>
    <dgm:pt modelId="{C3509AC2-17AA-40DA-9B07-87A5A021F6CD}">
      <dgm:prSet/>
      <dgm:spPr/>
      <dgm:t>
        <a:bodyPr/>
        <a:lstStyle/>
        <a:p>
          <a:r>
            <a:rPr lang="en-US"/>
            <a:t>-Explain delays</a:t>
          </a:r>
        </a:p>
      </dgm:t>
    </dgm:pt>
    <dgm:pt modelId="{F56AD7D2-0CC7-449F-83B2-0D2B6DB458BC}" type="parTrans" cxnId="{33395949-89F5-4DE1-AA29-F851F9ED26E2}">
      <dgm:prSet/>
      <dgm:spPr/>
      <dgm:t>
        <a:bodyPr/>
        <a:lstStyle/>
        <a:p>
          <a:endParaRPr lang="en-US"/>
        </a:p>
      </dgm:t>
    </dgm:pt>
    <dgm:pt modelId="{12522E0C-B57C-401A-BA32-E772D8286A4B}" type="sibTrans" cxnId="{33395949-89F5-4DE1-AA29-F851F9ED26E2}">
      <dgm:prSet/>
      <dgm:spPr/>
      <dgm:t>
        <a:bodyPr/>
        <a:lstStyle/>
        <a:p>
          <a:endParaRPr lang="en-US"/>
        </a:p>
      </dgm:t>
    </dgm:pt>
    <dgm:pt modelId="{2B60B722-B722-4A5A-B3DE-2A7DB1AB40AB}" type="pres">
      <dgm:prSet presAssocID="{D8B6DE00-575A-417F-88D5-BF7F8F25E6ED}" presName="linear" presStyleCnt="0">
        <dgm:presLayoutVars>
          <dgm:animLvl val="lvl"/>
          <dgm:resizeHandles val="exact"/>
        </dgm:presLayoutVars>
      </dgm:prSet>
      <dgm:spPr/>
    </dgm:pt>
    <dgm:pt modelId="{A3C57634-0483-4FF7-8136-CE69339F5AC9}" type="pres">
      <dgm:prSet presAssocID="{B06472C4-69A9-4BC5-9804-EE1B0E4DE273}" presName="parentText" presStyleLbl="node1" presStyleIdx="0" presStyleCnt="5">
        <dgm:presLayoutVars>
          <dgm:chMax val="0"/>
          <dgm:bulletEnabled val="1"/>
        </dgm:presLayoutVars>
      </dgm:prSet>
      <dgm:spPr/>
    </dgm:pt>
    <dgm:pt modelId="{72DCB8EB-36EE-49B6-8191-AE7D6DCAB3B5}" type="pres">
      <dgm:prSet presAssocID="{B0ECF15C-8E0E-46DD-B131-E2163D95A1A3}" presName="spacer" presStyleCnt="0"/>
      <dgm:spPr/>
    </dgm:pt>
    <dgm:pt modelId="{3157F4C3-6FB6-4508-BBDB-25E106B4A90B}" type="pres">
      <dgm:prSet presAssocID="{E5F013A9-3BD6-4EE9-ADB9-0299B6F5E13E}" presName="parentText" presStyleLbl="node1" presStyleIdx="1" presStyleCnt="5">
        <dgm:presLayoutVars>
          <dgm:chMax val="0"/>
          <dgm:bulletEnabled val="1"/>
        </dgm:presLayoutVars>
      </dgm:prSet>
      <dgm:spPr/>
    </dgm:pt>
    <dgm:pt modelId="{CCBFD764-51FF-4DD8-9EB3-F35D7DBB9E01}" type="pres">
      <dgm:prSet presAssocID="{D680715F-2412-4A21-B8C0-C91E7B9B12BC}" presName="spacer" presStyleCnt="0"/>
      <dgm:spPr/>
    </dgm:pt>
    <dgm:pt modelId="{8E57A305-7EF3-465D-A021-1F0A7D30E755}" type="pres">
      <dgm:prSet presAssocID="{77EF687F-63B6-4D28-BCC6-E66B56589966}" presName="parentText" presStyleLbl="node1" presStyleIdx="2" presStyleCnt="5">
        <dgm:presLayoutVars>
          <dgm:chMax val="0"/>
          <dgm:bulletEnabled val="1"/>
        </dgm:presLayoutVars>
      </dgm:prSet>
      <dgm:spPr/>
    </dgm:pt>
    <dgm:pt modelId="{E07D72CA-D345-437D-AEF1-1F829B7551D2}" type="pres">
      <dgm:prSet presAssocID="{842A1625-2FE0-4C05-9416-1DDBCD233329}" presName="spacer" presStyleCnt="0"/>
      <dgm:spPr/>
    </dgm:pt>
    <dgm:pt modelId="{E420D814-C103-4ECA-92AE-3CE2E35B5113}" type="pres">
      <dgm:prSet presAssocID="{8FA3982B-3685-4C14-8512-EC18A6194336}" presName="parentText" presStyleLbl="node1" presStyleIdx="3" presStyleCnt="5">
        <dgm:presLayoutVars>
          <dgm:chMax val="0"/>
          <dgm:bulletEnabled val="1"/>
        </dgm:presLayoutVars>
      </dgm:prSet>
      <dgm:spPr/>
    </dgm:pt>
    <dgm:pt modelId="{B8C9CA02-1EBF-4A46-979E-B3B9547841EB}" type="pres">
      <dgm:prSet presAssocID="{8B75E7FF-E12D-4C0D-A653-9FDA321AD3F7}" presName="spacer" presStyleCnt="0"/>
      <dgm:spPr/>
    </dgm:pt>
    <dgm:pt modelId="{843B75B9-DA6C-43A4-8242-B0B63B8054D7}" type="pres">
      <dgm:prSet presAssocID="{C3509AC2-17AA-40DA-9B07-87A5A021F6CD}" presName="parentText" presStyleLbl="node1" presStyleIdx="4" presStyleCnt="5">
        <dgm:presLayoutVars>
          <dgm:chMax val="0"/>
          <dgm:bulletEnabled val="1"/>
        </dgm:presLayoutVars>
      </dgm:prSet>
      <dgm:spPr/>
    </dgm:pt>
  </dgm:ptLst>
  <dgm:cxnLst>
    <dgm:cxn modelId="{E6ACFA20-C32C-415B-A6FC-82F4A096F4D8}" srcId="{D8B6DE00-575A-417F-88D5-BF7F8F25E6ED}" destId="{B06472C4-69A9-4BC5-9804-EE1B0E4DE273}" srcOrd="0" destOrd="0" parTransId="{5207472E-3F04-41FF-BA69-D0EDD962F635}" sibTransId="{B0ECF15C-8E0E-46DD-B131-E2163D95A1A3}"/>
    <dgm:cxn modelId="{F5F5253E-1EFD-44E0-BB8E-78F233352383}" type="presOf" srcId="{D8B6DE00-575A-417F-88D5-BF7F8F25E6ED}" destId="{2B60B722-B722-4A5A-B3DE-2A7DB1AB40AB}" srcOrd="0" destOrd="0" presId="urn:microsoft.com/office/officeart/2005/8/layout/vList2"/>
    <dgm:cxn modelId="{84060263-4D77-4FB5-B60F-CF76B83B0B4E}" srcId="{D8B6DE00-575A-417F-88D5-BF7F8F25E6ED}" destId="{77EF687F-63B6-4D28-BCC6-E66B56589966}" srcOrd="2" destOrd="0" parTransId="{330FD8E1-8FB3-4951-944E-20301FA25AD9}" sibTransId="{842A1625-2FE0-4C05-9416-1DDBCD233329}"/>
    <dgm:cxn modelId="{CFB1E867-6FC0-466D-AD4F-5D2693346B04}" type="presOf" srcId="{77EF687F-63B6-4D28-BCC6-E66B56589966}" destId="{8E57A305-7EF3-465D-A021-1F0A7D30E755}" srcOrd="0" destOrd="0" presId="urn:microsoft.com/office/officeart/2005/8/layout/vList2"/>
    <dgm:cxn modelId="{33395949-89F5-4DE1-AA29-F851F9ED26E2}" srcId="{D8B6DE00-575A-417F-88D5-BF7F8F25E6ED}" destId="{C3509AC2-17AA-40DA-9B07-87A5A021F6CD}" srcOrd="4" destOrd="0" parTransId="{F56AD7D2-0CC7-449F-83B2-0D2B6DB458BC}" sibTransId="{12522E0C-B57C-401A-BA32-E772D8286A4B}"/>
    <dgm:cxn modelId="{9E6DFA86-81EC-452B-BBE3-FA2685452C93}" srcId="{D8B6DE00-575A-417F-88D5-BF7F8F25E6ED}" destId="{8FA3982B-3685-4C14-8512-EC18A6194336}" srcOrd="3" destOrd="0" parTransId="{B261EF17-2DEE-4844-B54F-91160B0F157C}" sibTransId="{8B75E7FF-E12D-4C0D-A653-9FDA321AD3F7}"/>
    <dgm:cxn modelId="{2AACF0A6-8C58-4C72-910C-9A5BD11CBA58}" type="presOf" srcId="{E5F013A9-3BD6-4EE9-ADB9-0299B6F5E13E}" destId="{3157F4C3-6FB6-4508-BBDB-25E106B4A90B}" srcOrd="0" destOrd="0" presId="urn:microsoft.com/office/officeart/2005/8/layout/vList2"/>
    <dgm:cxn modelId="{323733B4-F256-438F-9F3C-B88F3B3B5D62}" type="presOf" srcId="{C3509AC2-17AA-40DA-9B07-87A5A021F6CD}" destId="{843B75B9-DA6C-43A4-8242-B0B63B8054D7}" srcOrd="0" destOrd="0" presId="urn:microsoft.com/office/officeart/2005/8/layout/vList2"/>
    <dgm:cxn modelId="{1DA5DFC7-EF3E-4690-913C-F924E00CDD63}" type="presOf" srcId="{8FA3982B-3685-4C14-8512-EC18A6194336}" destId="{E420D814-C103-4ECA-92AE-3CE2E35B5113}" srcOrd="0" destOrd="0" presId="urn:microsoft.com/office/officeart/2005/8/layout/vList2"/>
    <dgm:cxn modelId="{8EE7BDDA-94D4-4E7A-B8F1-EC0F95A5DAC5}" srcId="{D8B6DE00-575A-417F-88D5-BF7F8F25E6ED}" destId="{E5F013A9-3BD6-4EE9-ADB9-0299B6F5E13E}" srcOrd="1" destOrd="0" parTransId="{43A48360-39E5-45FD-A7DE-6ACB23B35C6C}" sibTransId="{D680715F-2412-4A21-B8C0-C91E7B9B12BC}"/>
    <dgm:cxn modelId="{2FB853DC-E042-4271-A292-0260F4D6D7B4}" type="presOf" srcId="{B06472C4-69A9-4BC5-9804-EE1B0E4DE273}" destId="{A3C57634-0483-4FF7-8136-CE69339F5AC9}" srcOrd="0" destOrd="0" presId="urn:microsoft.com/office/officeart/2005/8/layout/vList2"/>
    <dgm:cxn modelId="{AA4B4007-1227-4221-B856-42871CEDF38F}" type="presParOf" srcId="{2B60B722-B722-4A5A-B3DE-2A7DB1AB40AB}" destId="{A3C57634-0483-4FF7-8136-CE69339F5AC9}" srcOrd="0" destOrd="0" presId="urn:microsoft.com/office/officeart/2005/8/layout/vList2"/>
    <dgm:cxn modelId="{BACCFA42-861B-44FA-92B3-18A69CE05D39}" type="presParOf" srcId="{2B60B722-B722-4A5A-B3DE-2A7DB1AB40AB}" destId="{72DCB8EB-36EE-49B6-8191-AE7D6DCAB3B5}" srcOrd="1" destOrd="0" presId="urn:microsoft.com/office/officeart/2005/8/layout/vList2"/>
    <dgm:cxn modelId="{D92A510B-4579-4187-8A73-D6E9747B911E}" type="presParOf" srcId="{2B60B722-B722-4A5A-B3DE-2A7DB1AB40AB}" destId="{3157F4C3-6FB6-4508-BBDB-25E106B4A90B}" srcOrd="2" destOrd="0" presId="urn:microsoft.com/office/officeart/2005/8/layout/vList2"/>
    <dgm:cxn modelId="{DDD4B3BE-319A-4A49-84FC-A6D608A98324}" type="presParOf" srcId="{2B60B722-B722-4A5A-B3DE-2A7DB1AB40AB}" destId="{CCBFD764-51FF-4DD8-9EB3-F35D7DBB9E01}" srcOrd="3" destOrd="0" presId="urn:microsoft.com/office/officeart/2005/8/layout/vList2"/>
    <dgm:cxn modelId="{F2D393EB-BF08-4CB6-B807-2381BD38E494}" type="presParOf" srcId="{2B60B722-B722-4A5A-B3DE-2A7DB1AB40AB}" destId="{8E57A305-7EF3-465D-A021-1F0A7D30E755}" srcOrd="4" destOrd="0" presId="urn:microsoft.com/office/officeart/2005/8/layout/vList2"/>
    <dgm:cxn modelId="{B0679F4F-5397-4E57-8D2B-E70A62B11A4C}" type="presParOf" srcId="{2B60B722-B722-4A5A-B3DE-2A7DB1AB40AB}" destId="{E07D72CA-D345-437D-AEF1-1F829B7551D2}" srcOrd="5" destOrd="0" presId="urn:microsoft.com/office/officeart/2005/8/layout/vList2"/>
    <dgm:cxn modelId="{9C97AE03-E3E4-4C52-8ED6-0F4A2E7FB252}" type="presParOf" srcId="{2B60B722-B722-4A5A-B3DE-2A7DB1AB40AB}" destId="{E420D814-C103-4ECA-92AE-3CE2E35B5113}" srcOrd="6" destOrd="0" presId="urn:microsoft.com/office/officeart/2005/8/layout/vList2"/>
    <dgm:cxn modelId="{ECFDD7C2-FB70-471E-A7DD-41519DFD9958}" type="presParOf" srcId="{2B60B722-B722-4A5A-B3DE-2A7DB1AB40AB}" destId="{B8C9CA02-1EBF-4A46-979E-B3B9547841EB}" srcOrd="7" destOrd="0" presId="urn:microsoft.com/office/officeart/2005/8/layout/vList2"/>
    <dgm:cxn modelId="{76F43585-03CF-403A-97AC-1F1C94797290}" type="presParOf" srcId="{2B60B722-B722-4A5A-B3DE-2A7DB1AB40AB}" destId="{843B75B9-DA6C-43A4-8242-B0B63B8054D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F80B7C1-7087-44B5-AA9D-490BB2ACD0A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183480E-9A72-47D5-B401-DD6DA19E9F61}">
      <dgm:prSet/>
      <dgm:spPr/>
      <dgm:t>
        <a:bodyPr/>
        <a:lstStyle/>
        <a:p>
          <a:r>
            <a:rPr lang="en-US" b="1" i="1"/>
            <a:t>Goal</a:t>
          </a:r>
          <a:r>
            <a:rPr lang="en-US"/>
            <a:t>: identify and  articulate what part of  complainant’s story, if  true, is a violation of the  institution’s policy</a:t>
          </a:r>
        </a:p>
      </dgm:t>
    </dgm:pt>
    <dgm:pt modelId="{8EAEF1F6-DDA0-44FD-8B0C-833A128B6EFF}" type="parTrans" cxnId="{2F04D6FC-80E0-4990-BB9D-5AE4B43D0CA5}">
      <dgm:prSet/>
      <dgm:spPr/>
      <dgm:t>
        <a:bodyPr/>
        <a:lstStyle/>
        <a:p>
          <a:endParaRPr lang="en-US"/>
        </a:p>
      </dgm:t>
    </dgm:pt>
    <dgm:pt modelId="{709D98D7-3715-4D83-8F5E-AE5190A32670}" type="sibTrans" cxnId="{2F04D6FC-80E0-4990-BB9D-5AE4B43D0CA5}">
      <dgm:prSet/>
      <dgm:spPr/>
      <dgm:t>
        <a:bodyPr/>
        <a:lstStyle/>
        <a:p>
          <a:endParaRPr lang="en-US"/>
        </a:p>
      </dgm:t>
    </dgm:pt>
    <dgm:pt modelId="{57D63204-6240-40F7-B395-57E0A98CF04F}">
      <dgm:prSet/>
      <dgm:spPr/>
      <dgm:t>
        <a:bodyPr/>
        <a:lstStyle/>
        <a:p>
          <a:r>
            <a:rPr lang="en-US"/>
            <a:t>-Focus on who, what,  where, when, how</a:t>
          </a:r>
        </a:p>
      </dgm:t>
    </dgm:pt>
    <dgm:pt modelId="{73B1E71B-70D3-4732-85D8-9250ED13DF6E}" type="parTrans" cxnId="{F9935CBC-69BE-482C-84B2-49ECDE25E240}">
      <dgm:prSet/>
      <dgm:spPr/>
      <dgm:t>
        <a:bodyPr/>
        <a:lstStyle/>
        <a:p>
          <a:endParaRPr lang="en-US"/>
        </a:p>
      </dgm:t>
    </dgm:pt>
    <dgm:pt modelId="{99255AFC-4718-43C9-AEA5-D9BC61AE6AD9}" type="sibTrans" cxnId="{F9935CBC-69BE-482C-84B2-49ECDE25E240}">
      <dgm:prSet/>
      <dgm:spPr/>
      <dgm:t>
        <a:bodyPr/>
        <a:lstStyle/>
        <a:p>
          <a:endParaRPr lang="en-US"/>
        </a:p>
      </dgm:t>
    </dgm:pt>
    <dgm:pt modelId="{71D7A9B5-473B-48F0-AA9B-656138924C02}">
      <dgm:prSet/>
      <dgm:spPr/>
      <dgm:t>
        <a:bodyPr/>
        <a:lstStyle/>
        <a:p>
          <a:r>
            <a:rPr lang="en-US"/>
            <a:t>-Should match notice!</a:t>
          </a:r>
        </a:p>
      </dgm:t>
    </dgm:pt>
    <dgm:pt modelId="{930FEB8A-41A3-4C40-920A-952680238733}" type="parTrans" cxnId="{EF170BCF-F3FB-49C7-A0D4-029C59D19BB4}">
      <dgm:prSet/>
      <dgm:spPr/>
      <dgm:t>
        <a:bodyPr/>
        <a:lstStyle/>
        <a:p>
          <a:endParaRPr lang="en-US"/>
        </a:p>
      </dgm:t>
    </dgm:pt>
    <dgm:pt modelId="{08D09E5A-88A7-449E-8194-D368F929AF3E}" type="sibTrans" cxnId="{EF170BCF-F3FB-49C7-A0D4-029C59D19BB4}">
      <dgm:prSet/>
      <dgm:spPr/>
      <dgm:t>
        <a:bodyPr/>
        <a:lstStyle/>
        <a:p>
          <a:endParaRPr lang="en-US"/>
        </a:p>
      </dgm:t>
    </dgm:pt>
    <dgm:pt modelId="{B57F9474-A3DE-4709-B089-7D6580EB3F46}" type="pres">
      <dgm:prSet presAssocID="{6F80B7C1-7087-44B5-AA9D-490BB2ACD0A5}" presName="root" presStyleCnt="0">
        <dgm:presLayoutVars>
          <dgm:dir/>
          <dgm:resizeHandles val="exact"/>
        </dgm:presLayoutVars>
      </dgm:prSet>
      <dgm:spPr/>
    </dgm:pt>
    <dgm:pt modelId="{84F221ED-9BD0-4606-A6AD-2D2975CDF2A5}" type="pres">
      <dgm:prSet presAssocID="{B183480E-9A72-47D5-B401-DD6DA19E9F61}" presName="compNode" presStyleCnt="0"/>
      <dgm:spPr/>
    </dgm:pt>
    <dgm:pt modelId="{84D64ADC-4939-406A-9993-6FCF565B83E9}" type="pres">
      <dgm:prSet presAssocID="{B183480E-9A72-47D5-B401-DD6DA19E9F61}" presName="bgRect" presStyleLbl="bgShp" presStyleIdx="0" presStyleCnt="3"/>
      <dgm:spPr/>
    </dgm:pt>
    <dgm:pt modelId="{FAF32E9F-7281-42E6-8F9A-2620AFF9F9D0}" type="pres">
      <dgm:prSet presAssocID="{B183480E-9A72-47D5-B401-DD6DA19E9F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F2BB71EB-30DF-452E-B4B6-FCF21B154785}" type="pres">
      <dgm:prSet presAssocID="{B183480E-9A72-47D5-B401-DD6DA19E9F61}" presName="spaceRect" presStyleCnt="0"/>
      <dgm:spPr/>
    </dgm:pt>
    <dgm:pt modelId="{3AEBF1B3-764D-4081-A1BA-6C9AAFE033A4}" type="pres">
      <dgm:prSet presAssocID="{B183480E-9A72-47D5-B401-DD6DA19E9F61}" presName="parTx" presStyleLbl="revTx" presStyleIdx="0" presStyleCnt="3">
        <dgm:presLayoutVars>
          <dgm:chMax val="0"/>
          <dgm:chPref val="0"/>
        </dgm:presLayoutVars>
      </dgm:prSet>
      <dgm:spPr/>
    </dgm:pt>
    <dgm:pt modelId="{AB3C16E6-ADEA-4C36-B8A1-202EA105EC89}" type="pres">
      <dgm:prSet presAssocID="{709D98D7-3715-4D83-8F5E-AE5190A32670}" presName="sibTrans" presStyleCnt="0"/>
      <dgm:spPr/>
    </dgm:pt>
    <dgm:pt modelId="{30A2C3C6-FB3C-4239-B192-45129817CFB0}" type="pres">
      <dgm:prSet presAssocID="{57D63204-6240-40F7-B395-57E0A98CF04F}" presName="compNode" presStyleCnt="0"/>
      <dgm:spPr/>
    </dgm:pt>
    <dgm:pt modelId="{FC3E435B-3F64-4C70-9450-7E71A929922E}" type="pres">
      <dgm:prSet presAssocID="{57D63204-6240-40F7-B395-57E0A98CF04F}" presName="bgRect" presStyleLbl="bgShp" presStyleIdx="1" presStyleCnt="3"/>
      <dgm:spPr/>
    </dgm:pt>
    <dgm:pt modelId="{51781C2C-8847-43CC-A59A-E26F91870EDE}" type="pres">
      <dgm:prSet presAssocID="{57D63204-6240-40F7-B395-57E0A98CF0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004C8802-3474-4DF1-AB8A-BD1390BD9411}" type="pres">
      <dgm:prSet presAssocID="{57D63204-6240-40F7-B395-57E0A98CF04F}" presName="spaceRect" presStyleCnt="0"/>
      <dgm:spPr/>
    </dgm:pt>
    <dgm:pt modelId="{F973A826-4C9F-499E-BBE9-3870ECB630F7}" type="pres">
      <dgm:prSet presAssocID="{57D63204-6240-40F7-B395-57E0A98CF04F}" presName="parTx" presStyleLbl="revTx" presStyleIdx="1" presStyleCnt="3">
        <dgm:presLayoutVars>
          <dgm:chMax val="0"/>
          <dgm:chPref val="0"/>
        </dgm:presLayoutVars>
      </dgm:prSet>
      <dgm:spPr/>
    </dgm:pt>
    <dgm:pt modelId="{0DC14B7B-14C1-4335-8EEC-D3F4619D3D1F}" type="pres">
      <dgm:prSet presAssocID="{99255AFC-4718-43C9-AEA5-D9BC61AE6AD9}" presName="sibTrans" presStyleCnt="0"/>
      <dgm:spPr/>
    </dgm:pt>
    <dgm:pt modelId="{D3FCE508-2AFD-4B91-9FFB-7105C95AB171}" type="pres">
      <dgm:prSet presAssocID="{71D7A9B5-473B-48F0-AA9B-656138924C02}" presName="compNode" presStyleCnt="0"/>
      <dgm:spPr/>
    </dgm:pt>
    <dgm:pt modelId="{DF2849AB-F430-459F-B3E4-74DA654ABE99}" type="pres">
      <dgm:prSet presAssocID="{71D7A9B5-473B-48F0-AA9B-656138924C02}" presName="bgRect" presStyleLbl="bgShp" presStyleIdx="2" presStyleCnt="3"/>
      <dgm:spPr/>
    </dgm:pt>
    <dgm:pt modelId="{277E4D32-40D9-4062-B67B-DD3816AD4785}" type="pres">
      <dgm:prSet presAssocID="{71D7A9B5-473B-48F0-AA9B-656138924C0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otball"/>
        </a:ext>
      </dgm:extLst>
    </dgm:pt>
    <dgm:pt modelId="{449F27EF-96EE-4A6C-80B1-CA2C8E54300D}" type="pres">
      <dgm:prSet presAssocID="{71D7A9B5-473B-48F0-AA9B-656138924C02}" presName="spaceRect" presStyleCnt="0"/>
      <dgm:spPr/>
    </dgm:pt>
    <dgm:pt modelId="{A30B689C-C3C8-4C21-B874-47A458C28BCD}" type="pres">
      <dgm:prSet presAssocID="{71D7A9B5-473B-48F0-AA9B-656138924C02}" presName="parTx" presStyleLbl="revTx" presStyleIdx="2" presStyleCnt="3">
        <dgm:presLayoutVars>
          <dgm:chMax val="0"/>
          <dgm:chPref val="0"/>
        </dgm:presLayoutVars>
      </dgm:prSet>
      <dgm:spPr/>
    </dgm:pt>
  </dgm:ptLst>
  <dgm:cxnLst>
    <dgm:cxn modelId="{CA011A1F-F6A2-40B8-9EE2-CDB81CBA3AD9}" type="presOf" srcId="{6F80B7C1-7087-44B5-AA9D-490BB2ACD0A5}" destId="{B57F9474-A3DE-4709-B089-7D6580EB3F46}" srcOrd="0" destOrd="0" presId="urn:microsoft.com/office/officeart/2018/2/layout/IconVerticalSolidList"/>
    <dgm:cxn modelId="{FE4D0466-D976-4E9A-B25C-B5C8D040D0E3}" type="presOf" srcId="{57D63204-6240-40F7-B395-57E0A98CF04F}" destId="{F973A826-4C9F-499E-BBE9-3870ECB630F7}" srcOrd="0" destOrd="0" presId="urn:microsoft.com/office/officeart/2018/2/layout/IconVerticalSolidList"/>
    <dgm:cxn modelId="{0A724753-EFC4-4F86-B7FD-459687516E63}" type="presOf" srcId="{71D7A9B5-473B-48F0-AA9B-656138924C02}" destId="{A30B689C-C3C8-4C21-B874-47A458C28BCD}" srcOrd="0" destOrd="0" presId="urn:microsoft.com/office/officeart/2018/2/layout/IconVerticalSolidList"/>
    <dgm:cxn modelId="{D4E95D7D-FAB1-455F-8810-F44171CF5582}" type="presOf" srcId="{B183480E-9A72-47D5-B401-DD6DA19E9F61}" destId="{3AEBF1B3-764D-4081-A1BA-6C9AAFE033A4}" srcOrd="0" destOrd="0" presId="urn:microsoft.com/office/officeart/2018/2/layout/IconVerticalSolidList"/>
    <dgm:cxn modelId="{F9935CBC-69BE-482C-84B2-49ECDE25E240}" srcId="{6F80B7C1-7087-44B5-AA9D-490BB2ACD0A5}" destId="{57D63204-6240-40F7-B395-57E0A98CF04F}" srcOrd="1" destOrd="0" parTransId="{73B1E71B-70D3-4732-85D8-9250ED13DF6E}" sibTransId="{99255AFC-4718-43C9-AEA5-D9BC61AE6AD9}"/>
    <dgm:cxn modelId="{EF170BCF-F3FB-49C7-A0D4-029C59D19BB4}" srcId="{6F80B7C1-7087-44B5-AA9D-490BB2ACD0A5}" destId="{71D7A9B5-473B-48F0-AA9B-656138924C02}" srcOrd="2" destOrd="0" parTransId="{930FEB8A-41A3-4C40-920A-952680238733}" sibTransId="{08D09E5A-88A7-449E-8194-D368F929AF3E}"/>
    <dgm:cxn modelId="{2F04D6FC-80E0-4990-BB9D-5AE4B43D0CA5}" srcId="{6F80B7C1-7087-44B5-AA9D-490BB2ACD0A5}" destId="{B183480E-9A72-47D5-B401-DD6DA19E9F61}" srcOrd="0" destOrd="0" parTransId="{8EAEF1F6-DDA0-44FD-8B0C-833A128B6EFF}" sibTransId="{709D98D7-3715-4D83-8F5E-AE5190A32670}"/>
    <dgm:cxn modelId="{8CB95485-289E-40E1-B587-0F30EEBAB2D0}" type="presParOf" srcId="{B57F9474-A3DE-4709-B089-7D6580EB3F46}" destId="{84F221ED-9BD0-4606-A6AD-2D2975CDF2A5}" srcOrd="0" destOrd="0" presId="urn:microsoft.com/office/officeart/2018/2/layout/IconVerticalSolidList"/>
    <dgm:cxn modelId="{09FDC64C-15B2-4455-B022-2AD2D9ED1F05}" type="presParOf" srcId="{84F221ED-9BD0-4606-A6AD-2D2975CDF2A5}" destId="{84D64ADC-4939-406A-9993-6FCF565B83E9}" srcOrd="0" destOrd="0" presId="urn:microsoft.com/office/officeart/2018/2/layout/IconVerticalSolidList"/>
    <dgm:cxn modelId="{FC068F8C-5657-47EB-81F4-9383D3375379}" type="presParOf" srcId="{84F221ED-9BD0-4606-A6AD-2D2975CDF2A5}" destId="{FAF32E9F-7281-42E6-8F9A-2620AFF9F9D0}" srcOrd="1" destOrd="0" presId="urn:microsoft.com/office/officeart/2018/2/layout/IconVerticalSolidList"/>
    <dgm:cxn modelId="{C45CACEE-CC7F-424A-B8CB-D0316BCFFD8D}" type="presParOf" srcId="{84F221ED-9BD0-4606-A6AD-2D2975CDF2A5}" destId="{F2BB71EB-30DF-452E-B4B6-FCF21B154785}" srcOrd="2" destOrd="0" presId="urn:microsoft.com/office/officeart/2018/2/layout/IconVerticalSolidList"/>
    <dgm:cxn modelId="{EF3434E0-647F-4F37-97B0-95724BDBC904}" type="presParOf" srcId="{84F221ED-9BD0-4606-A6AD-2D2975CDF2A5}" destId="{3AEBF1B3-764D-4081-A1BA-6C9AAFE033A4}" srcOrd="3" destOrd="0" presId="urn:microsoft.com/office/officeart/2018/2/layout/IconVerticalSolidList"/>
    <dgm:cxn modelId="{D7E2BC98-5F29-4346-8BDB-3F49312AFF3F}" type="presParOf" srcId="{B57F9474-A3DE-4709-B089-7D6580EB3F46}" destId="{AB3C16E6-ADEA-4C36-B8A1-202EA105EC89}" srcOrd="1" destOrd="0" presId="urn:microsoft.com/office/officeart/2018/2/layout/IconVerticalSolidList"/>
    <dgm:cxn modelId="{0AAFA374-51D3-420C-81F9-E8908B94B7BA}" type="presParOf" srcId="{B57F9474-A3DE-4709-B089-7D6580EB3F46}" destId="{30A2C3C6-FB3C-4239-B192-45129817CFB0}" srcOrd="2" destOrd="0" presId="urn:microsoft.com/office/officeart/2018/2/layout/IconVerticalSolidList"/>
    <dgm:cxn modelId="{CBA22FC9-0F05-4C71-988C-D4ED63CAC027}" type="presParOf" srcId="{30A2C3C6-FB3C-4239-B192-45129817CFB0}" destId="{FC3E435B-3F64-4C70-9450-7E71A929922E}" srcOrd="0" destOrd="0" presId="urn:microsoft.com/office/officeart/2018/2/layout/IconVerticalSolidList"/>
    <dgm:cxn modelId="{7329A6F2-8A8B-4E51-95E1-0E630DD6D1AC}" type="presParOf" srcId="{30A2C3C6-FB3C-4239-B192-45129817CFB0}" destId="{51781C2C-8847-43CC-A59A-E26F91870EDE}" srcOrd="1" destOrd="0" presId="urn:microsoft.com/office/officeart/2018/2/layout/IconVerticalSolidList"/>
    <dgm:cxn modelId="{9599529B-1ADB-42D4-9862-FA9509689735}" type="presParOf" srcId="{30A2C3C6-FB3C-4239-B192-45129817CFB0}" destId="{004C8802-3474-4DF1-AB8A-BD1390BD9411}" srcOrd="2" destOrd="0" presId="urn:microsoft.com/office/officeart/2018/2/layout/IconVerticalSolidList"/>
    <dgm:cxn modelId="{C369D673-89C2-45FC-8E68-7AD385E1BF3F}" type="presParOf" srcId="{30A2C3C6-FB3C-4239-B192-45129817CFB0}" destId="{F973A826-4C9F-499E-BBE9-3870ECB630F7}" srcOrd="3" destOrd="0" presId="urn:microsoft.com/office/officeart/2018/2/layout/IconVerticalSolidList"/>
    <dgm:cxn modelId="{53FB2A9D-FFE0-45C9-9869-12A352D14EAD}" type="presParOf" srcId="{B57F9474-A3DE-4709-B089-7D6580EB3F46}" destId="{0DC14B7B-14C1-4335-8EEC-D3F4619D3D1F}" srcOrd="3" destOrd="0" presId="urn:microsoft.com/office/officeart/2018/2/layout/IconVerticalSolidList"/>
    <dgm:cxn modelId="{F4BC4A88-8922-474C-BF9B-84C1715A4EDC}" type="presParOf" srcId="{B57F9474-A3DE-4709-B089-7D6580EB3F46}" destId="{D3FCE508-2AFD-4B91-9FFB-7105C95AB171}" srcOrd="4" destOrd="0" presId="urn:microsoft.com/office/officeart/2018/2/layout/IconVerticalSolidList"/>
    <dgm:cxn modelId="{EFA16317-1521-444D-B28D-D6AF7CA530E8}" type="presParOf" srcId="{D3FCE508-2AFD-4B91-9FFB-7105C95AB171}" destId="{DF2849AB-F430-459F-B3E4-74DA654ABE99}" srcOrd="0" destOrd="0" presId="urn:microsoft.com/office/officeart/2018/2/layout/IconVerticalSolidList"/>
    <dgm:cxn modelId="{43552749-7D44-45EB-803D-48E9E58D0B57}" type="presParOf" srcId="{D3FCE508-2AFD-4B91-9FFB-7105C95AB171}" destId="{277E4D32-40D9-4062-B67B-DD3816AD4785}" srcOrd="1" destOrd="0" presId="urn:microsoft.com/office/officeart/2018/2/layout/IconVerticalSolidList"/>
    <dgm:cxn modelId="{AC42ADCC-98DA-47F6-9531-BAFECC55DF4A}" type="presParOf" srcId="{D3FCE508-2AFD-4B91-9FFB-7105C95AB171}" destId="{449F27EF-96EE-4A6C-80B1-CA2C8E54300D}" srcOrd="2" destOrd="0" presId="urn:microsoft.com/office/officeart/2018/2/layout/IconVerticalSolidList"/>
    <dgm:cxn modelId="{3BD6612E-A94B-447C-856F-CD3667C1A6C0}" type="presParOf" srcId="{D3FCE508-2AFD-4B91-9FFB-7105C95AB171}" destId="{A30B689C-C3C8-4C21-B874-47A458C28B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4411634-6A2A-4523-BA10-7F4215459AA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DB49C58-D8D9-4D0D-ADFB-857B4092CDC1}">
      <dgm:prSet/>
      <dgm:spPr/>
      <dgm:t>
        <a:bodyPr/>
        <a:lstStyle/>
        <a:p>
          <a:r>
            <a:rPr lang="en-US"/>
            <a:t>Acceptance of undisputed  facts?</a:t>
          </a:r>
        </a:p>
      </dgm:t>
    </dgm:pt>
    <dgm:pt modelId="{32C4CD6B-3F6D-476D-9A29-5B2E16FCAFFD}" type="parTrans" cxnId="{1662439B-C4C6-4642-989F-81E61B70174A}">
      <dgm:prSet/>
      <dgm:spPr/>
      <dgm:t>
        <a:bodyPr/>
        <a:lstStyle/>
        <a:p>
          <a:endParaRPr lang="en-US"/>
        </a:p>
      </dgm:t>
    </dgm:pt>
    <dgm:pt modelId="{5CD5BC24-E61B-43ED-B5F4-5E4117AF89C9}" type="sibTrans" cxnId="{1662439B-C4C6-4642-989F-81E61B70174A}">
      <dgm:prSet/>
      <dgm:spPr/>
      <dgm:t>
        <a:bodyPr/>
        <a:lstStyle/>
        <a:p>
          <a:endParaRPr lang="en-US"/>
        </a:p>
      </dgm:t>
    </dgm:pt>
    <dgm:pt modelId="{0FDEC1D6-8F60-4EBA-94A8-1643339903DF}">
      <dgm:prSet/>
      <dgm:spPr/>
      <dgm:t>
        <a:bodyPr/>
        <a:lstStyle/>
        <a:p>
          <a:r>
            <a:rPr lang="en-US"/>
            <a:t>Goal:	Reach conclusion of  disputed facts</a:t>
          </a:r>
        </a:p>
      </dgm:t>
    </dgm:pt>
    <dgm:pt modelId="{DF4D19F4-A1E2-45C0-8989-F4525C782798}" type="parTrans" cxnId="{933B701D-6E19-45A7-8CE3-E5EACB606EFC}">
      <dgm:prSet/>
      <dgm:spPr/>
      <dgm:t>
        <a:bodyPr/>
        <a:lstStyle/>
        <a:p>
          <a:endParaRPr lang="en-US"/>
        </a:p>
      </dgm:t>
    </dgm:pt>
    <dgm:pt modelId="{54F454FE-9FC2-4E94-B740-5C472E3E4050}" type="sibTrans" cxnId="{933B701D-6E19-45A7-8CE3-E5EACB606EFC}">
      <dgm:prSet/>
      <dgm:spPr/>
      <dgm:t>
        <a:bodyPr/>
        <a:lstStyle/>
        <a:p>
          <a:endParaRPr lang="en-US"/>
        </a:p>
      </dgm:t>
    </dgm:pt>
    <dgm:pt modelId="{A299A4F9-BCE2-4BF0-892C-68409C29476D}">
      <dgm:prSet/>
      <dgm:spPr/>
      <dgm:t>
        <a:bodyPr/>
        <a:lstStyle/>
        <a:p>
          <a:r>
            <a:rPr lang="en-US"/>
            <a:t>Relevant?  Weight?</a:t>
          </a:r>
        </a:p>
      </dgm:t>
    </dgm:pt>
    <dgm:pt modelId="{7F0BEEE4-93C5-43C7-AE01-99DDAF777787}" type="parTrans" cxnId="{36EFC869-4AB9-40AC-83C8-0DC0AF3B22B4}">
      <dgm:prSet/>
      <dgm:spPr/>
      <dgm:t>
        <a:bodyPr/>
        <a:lstStyle/>
        <a:p>
          <a:endParaRPr lang="en-US"/>
        </a:p>
      </dgm:t>
    </dgm:pt>
    <dgm:pt modelId="{59980095-2481-4287-B4BC-CE8F96EA5A30}" type="sibTrans" cxnId="{36EFC869-4AB9-40AC-83C8-0DC0AF3B22B4}">
      <dgm:prSet/>
      <dgm:spPr/>
      <dgm:t>
        <a:bodyPr/>
        <a:lstStyle/>
        <a:p>
          <a:endParaRPr lang="en-US"/>
        </a:p>
      </dgm:t>
    </dgm:pt>
    <dgm:pt modelId="{7489CBE9-808B-41A6-B219-E8D9A7142B27}">
      <dgm:prSet/>
      <dgm:spPr/>
      <dgm:t>
        <a:bodyPr/>
        <a:lstStyle/>
        <a:p>
          <a:r>
            <a:rPr lang="en-US"/>
            <a:t>Persuasive?</a:t>
          </a:r>
        </a:p>
      </dgm:t>
    </dgm:pt>
    <dgm:pt modelId="{B3377575-FEE9-41F2-9032-89CD08E7F516}" type="parTrans" cxnId="{98577A50-7FEB-4C6D-9551-85924D5B4C5B}">
      <dgm:prSet/>
      <dgm:spPr/>
      <dgm:t>
        <a:bodyPr/>
        <a:lstStyle/>
        <a:p>
          <a:endParaRPr lang="en-US"/>
        </a:p>
      </dgm:t>
    </dgm:pt>
    <dgm:pt modelId="{405A36C9-BF0B-4464-9A49-00EE5C7BF8C7}" type="sibTrans" cxnId="{98577A50-7FEB-4C6D-9551-85924D5B4C5B}">
      <dgm:prSet/>
      <dgm:spPr/>
      <dgm:t>
        <a:bodyPr/>
        <a:lstStyle/>
        <a:p>
          <a:endParaRPr lang="en-US"/>
        </a:p>
      </dgm:t>
    </dgm:pt>
    <dgm:pt modelId="{982C1BE3-2CE9-49B1-BFB2-5801F59235CE}">
      <dgm:prSet/>
      <dgm:spPr/>
      <dgm:t>
        <a:bodyPr/>
        <a:lstStyle/>
        <a:p>
          <a:r>
            <a:rPr lang="en-US"/>
            <a:t>Show your work  Explain your decisions</a:t>
          </a:r>
        </a:p>
      </dgm:t>
    </dgm:pt>
    <dgm:pt modelId="{9C5DC97F-1BAC-441C-B7C4-4598AFFCDC50}" type="parTrans" cxnId="{90E325C5-735F-4E18-81A5-AD90FCF61643}">
      <dgm:prSet/>
      <dgm:spPr/>
      <dgm:t>
        <a:bodyPr/>
        <a:lstStyle/>
        <a:p>
          <a:endParaRPr lang="en-US"/>
        </a:p>
      </dgm:t>
    </dgm:pt>
    <dgm:pt modelId="{A987FF03-6EA0-40FF-A31F-DA856BEC5E7A}" type="sibTrans" cxnId="{90E325C5-735F-4E18-81A5-AD90FCF61643}">
      <dgm:prSet/>
      <dgm:spPr/>
      <dgm:t>
        <a:bodyPr/>
        <a:lstStyle/>
        <a:p>
          <a:endParaRPr lang="en-US"/>
        </a:p>
      </dgm:t>
    </dgm:pt>
    <dgm:pt modelId="{3C620D7A-C4D6-4170-809E-E74F59CD2A56}" type="pres">
      <dgm:prSet presAssocID="{B4411634-6A2A-4523-BA10-7F4215459AA3}" presName="linear" presStyleCnt="0">
        <dgm:presLayoutVars>
          <dgm:animLvl val="lvl"/>
          <dgm:resizeHandles val="exact"/>
        </dgm:presLayoutVars>
      </dgm:prSet>
      <dgm:spPr/>
    </dgm:pt>
    <dgm:pt modelId="{35300D65-6B04-4B17-8C9D-AF3DC7C88728}" type="pres">
      <dgm:prSet presAssocID="{CDB49C58-D8D9-4D0D-ADFB-857B4092CDC1}" presName="parentText" presStyleLbl="node1" presStyleIdx="0" presStyleCnt="2">
        <dgm:presLayoutVars>
          <dgm:chMax val="0"/>
          <dgm:bulletEnabled val="1"/>
        </dgm:presLayoutVars>
      </dgm:prSet>
      <dgm:spPr/>
    </dgm:pt>
    <dgm:pt modelId="{C81F1FF6-A7FE-4A8E-80C3-2C3E86C2FB80}" type="pres">
      <dgm:prSet presAssocID="{5CD5BC24-E61B-43ED-B5F4-5E4117AF89C9}" presName="spacer" presStyleCnt="0"/>
      <dgm:spPr/>
    </dgm:pt>
    <dgm:pt modelId="{48A07B0B-4F45-408A-85EE-2EB0B97EE42F}" type="pres">
      <dgm:prSet presAssocID="{0FDEC1D6-8F60-4EBA-94A8-1643339903DF}" presName="parentText" presStyleLbl="node1" presStyleIdx="1" presStyleCnt="2">
        <dgm:presLayoutVars>
          <dgm:chMax val="0"/>
          <dgm:bulletEnabled val="1"/>
        </dgm:presLayoutVars>
      </dgm:prSet>
      <dgm:spPr/>
    </dgm:pt>
    <dgm:pt modelId="{BF3E6FAD-65A8-4304-8E6C-9192D1698388}" type="pres">
      <dgm:prSet presAssocID="{0FDEC1D6-8F60-4EBA-94A8-1643339903DF}" presName="childText" presStyleLbl="revTx" presStyleIdx="0" presStyleCnt="1">
        <dgm:presLayoutVars>
          <dgm:bulletEnabled val="1"/>
        </dgm:presLayoutVars>
      </dgm:prSet>
      <dgm:spPr/>
    </dgm:pt>
  </dgm:ptLst>
  <dgm:cxnLst>
    <dgm:cxn modelId="{933B701D-6E19-45A7-8CE3-E5EACB606EFC}" srcId="{B4411634-6A2A-4523-BA10-7F4215459AA3}" destId="{0FDEC1D6-8F60-4EBA-94A8-1643339903DF}" srcOrd="1" destOrd="0" parTransId="{DF4D19F4-A1E2-45C0-8989-F4525C782798}" sibTransId="{54F454FE-9FC2-4E94-B740-5C472E3E4050}"/>
    <dgm:cxn modelId="{FA67A062-B26D-424D-A4EF-E9650267573E}" type="presOf" srcId="{A299A4F9-BCE2-4BF0-892C-68409C29476D}" destId="{BF3E6FAD-65A8-4304-8E6C-9192D1698388}" srcOrd="0" destOrd="0" presId="urn:microsoft.com/office/officeart/2005/8/layout/vList2"/>
    <dgm:cxn modelId="{36EFC869-4AB9-40AC-83C8-0DC0AF3B22B4}" srcId="{0FDEC1D6-8F60-4EBA-94A8-1643339903DF}" destId="{A299A4F9-BCE2-4BF0-892C-68409C29476D}" srcOrd="0" destOrd="0" parTransId="{7F0BEEE4-93C5-43C7-AE01-99DDAF777787}" sibTransId="{59980095-2481-4287-B4BC-CE8F96EA5A30}"/>
    <dgm:cxn modelId="{98577A50-7FEB-4C6D-9551-85924D5B4C5B}" srcId="{0FDEC1D6-8F60-4EBA-94A8-1643339903DF}" destId="{7489CBE9-808B-41A6-B219-E8D9A7142B27}" srcOrd="1" destOrd="0" parTransId="{B3377575-FEE9-41F2-9032-89CD08E7F516}" sibTransId="{405A36C9-BF0B-4464-9A49-00EE5C7BF8C7}"/>
    <dgm:cxn modelId="{60CA9F52-DCA3-4B50-AACC-443833D21DDD}" type="presOf" srcId="{B4411634-6A2A-4523-BA10-7F4215459AA3}" destId="{3C620D7A-C4D6-4170-809E-E74F59CD2A56}" srcOrd="0" destOrd="0" presId="urn:microsoft.com/office/officeart/2005/8/layout/vList2"/>
    <dgm:cxn modelId="{1662439B-C4C6-4642-989F-81E61B70174A}" srcId="{B4411634-6A2A-4523-BA10-7F4215459AA3}" destId="{CDB49C58-D8D9-4D0D-ADFB-857B4092CDC1}" srcOrd="0" destOrd="0" parTransId="{32C4CD6B-3F6D-476D-9A29-5B2E16FCAFFD}" sibTransId="{5CD5BC24-E61B-43ED-B5F4-5E4117AF89C9}"/>
    <dgm:cxn modelId="{4657D5BB-1192-4547-9FB8-E796D211FBDE}" type="presOf" srcId="{7489CBE9-808B-41A6-B219-E8D9A7142B27}" destId="{BF3E6FAD-65A8-4304-8E6C-9192D1698388}" srcOrd="0" destOrd="1" presId="urn:microsoft.com/office/officeart/2005/8/layout/vList2"/>
    <dgm:cxn modelId="{90E325C5-735F-4E18-81A5-AD90FCF61643}" srcId="{0FDEC1D6-8F60-4EBA-94A8-1643339903DF}" destId="{982C1BE3-2CE9-49B1-BFB2-5801F59235CE}" srcOrd="2" destOrd="0" parTransId="{9C5DC97F-1BAC-441C-B7C4-4598AFFCDC50}" sibTransId="{A987FF03-6EA0-40FF-A31F-DA856BEC5E7A}"/>
    <dgm:cxn modelId="{9021E5C8-BB44-4C7B-ADD0-AFE25DD2368B}" type="presOf" srcId="{982C1BE3-2CE9-49B1-BFB2-5801F59235CE}" destId="{BF3E6FAD-65A8-4304-8E6C-9192D1698388}" srcOrd="0" destOrd="2" presId="urn:microsoft.com/office/officeart/2005/8/layout/vList2"/>
    <dgm:cxn modelId="{D27CFBED-A740-41CF-94D8-5516DD93C228}" type="presOf" srcId="{CDB49C58-D8D9-4D0D-ADFB-857B4092CDC1}" destId="{35300D65-6B04-4B17-8C9D-AF3DC7C88728}" srcOrd="0" destOrd="0" presId="urn:microsoft.com/office/officeart/2005/8/layout/vList2"/>
    <dgm:cxn modelId="{DDC623FA-728A-4A6F-B844-CEB528313000}" type="presOf" srcId="{0FDEC1D6-8F60-4EBA-94A8-1643339903DF}" destId="{48A07B0B-4F45-408A-85EE-2EB0B97EE42F}" srcOrd="0" destOrd="0" presId="urn:microsoft.com/office/officeart/2005/8/layout/vList2"/>
    <dgm:cxn modelId="{3EDE8A15-B174-4256-AAF0-94EC76AC7079}" type="presParOf" srcId="{3C620D7A-C4D6-4170-809E-E74F59CD2A56}" destId="{35300D65-6B04-4B17-8C9D-AF3DC7C88728}" srcOrd="0" destOrd="0" presId="urn:microsoft.com/office/officeart/2005/8/layout/vList2"/>
    <dgm:cxn modelId="{7878E185-6643-4387-B840-44E336C4F25B}" type="presParOf" srcId="{3C620D7A-C4D6-4170-809E-E74F59CD2A56}" destId="{C81F1FF6-A7FE-4A8E-80C3-2C3E86C2FB80}" srcOrd="1" destOrd="0" presId="urn:microsoft.com/office/officeart/2005/8/layout/vList2"/>
    <dgm:cxn modelId="{BD3EF029-04B0-4E65-9865-8FE2D3747942}" type="presParOf" srcId="{3C620D7A-C4D6-4170-809E-E74F59CD2A56}" destId="{48A07B0B-4F45-408A-85EE-2EB0B97EE42F}" srcOrd="2" destOrd="0" presId="urn:microsoft.com/office/officeart/2005/8/layout/vList2"/>
    <dgm:cxn modelId="{0D3B73A2-AD5A-4C06-81FC-A39107B89B66}" type="presParOf" srcId="{3C620D7A-C4D6-4170-809E-E74F59CD2A56}" destId="{BF3E6FAD-65A8-4304-8E6C-9192D169838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3C43C1C-D46B-42B4-BD10-3F78583A6A33}"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0B98951-AF4C-467A-ACAD-2B8814003387}">
      <dgm:prSet/>
      <dgm:spPr/>
      <dgm:t>
        <a:bodyPr/>
        <a:lstStyle/>
        <a:p>
          <a:r>
            <a:rPr lang="en-US" b="1" i="1"/>
            <a:t>Resolving credibility</a:t>
          </a:r>
          <a:endParaRPr lang="en-US"/>
        </a:p>
      </dgm:t>
    </dgm:pt>
    <dgm:pt modelId="{664A83DC-AD76-40D1-8BF0-AD7C22F9308F}" type="parTrans" cxnId="{740E484F-8FDA-470F-91EB-563DA31DC3ED}">
      <dgm:prSet/>
      <dgm:spPr/>
      <dgm:t>
        <a:bodyPr/>
        <a:lstStyle/>
        <a:p>
          <a:endParaRPr lang="en-US"/>
        </a:p>
      </dgm:t>
    </dgm:pt>
    <dgm:pt modelId="{C2AEED3F-4DEB-4E14-B660-872989273B62}" type="sibTrans" cxnId="{740E484F-8FDA-470F-91EB-563DA31DC3ED}">
      <dgm:prSet/>
      <dgm:spPr/>
      <dgm:t>
        <a:bodyPr/>
        <a:lstStyle/>
        <a:p>
          <a:endParaRPr lang="en-US"/>
        </a:p>
      </dgm:t>
    </dgm:pt>
    <dgm:pt modelId="{2D43153B-DD19-4BCB-B869-C36A9B7D508F}">
      <dgm:prSet/>
      <dgm:spPr/>
      <dgm:t>
        <a:bodyPr/>
        <a:lstStyle/>
        <a:p>
          <a:r>
            <a:rPr lang="en-US"/>
            <a:t>Is there corroborating  evidence?</a:t>
          </a:r>
        </a:p>
      </dgm:t>
    </dgm:pt>
    <dgm:pt modelId="{14D1C3B1-BE88-4018-B64E-4A7BB3C10EDE}" type="parTrans" cxnId="{036E59CE-004B-4DBC-98D3-0ED737C1800E}">
      <dgm:prSet/>
      <dgm:spPr/>
      <dgm:t>
        <a:bodyPr/>
        <a:lstStyle/>
        <a:p>
          <a:endParaRPr lang="en-US"/>
        </a:p>
      </dgm:t>
    </dgm:pt>
    <dgm:pt modelId="{A8D912AD-5BBB-4F52-9110-F38B06F2FAAB}" type="sibTrans" cxnId="{036E59CE-004B-4DBC-98D3-0ED737C1800E}">
      <dgm:prSet/>
      <dgm:spPr/>
      <dgm:t>
        <a:bodyPr/>
        <a:lstStyle/>
        <a:p>
          <a:endParaRPr lang="en-US"/>
        </a:p>
      </dgm:t>
    </dgm:pt>
    <dgm:pt modelId="{5BA300E0-EEC1-4707-AC39-B9C7EEB048D4}">
      <dgm:prSet/>
      <dgm:spPr/>
      <dgm:t>
        <a:bodyPr/>
        <a:lstStyle/>
        <a:p>
          <a:r>
            <a:rPr lang="en-US"/>
            <a:t>Are there inconsistencies?</a:t>
          </a:r>
        </a:p>
      </dgm:t>
    </dgm:pt>
    <dgm:pt modelId="{B8F350AB-E7DD-44C9-90AE-A754ED0BB65F}" type="parTrans" cxnId="{71E5D9F5-BF26-47E2-8DB3-D91F75AD434E}">
      <dgm:prSet/>
      <dgm:spPr/>
      <dgm:t>
        <a:bodyPr/>
        <a:lstStyle/>
        <a:p>
          <a:endParaRPr lang="en-US"/>
        </a:p>
      </dgm:t>
    </dgm:pt>
    <dgm:pt modelId="{8E664FC9-A5D9-4E9B-9D9E-25587CB3D3FB}" type="sibTrans" cxnId="{71E5D9F5-BF26-47E2-8DB3-D91F75AD434E}">
      <dgm:prSet/>
      <dgm:spPr/>
      <dgm:t>
        <a:bodyPr/>
        <a:lstStyle/>
        <a:p>
          <a:endParaRPr lang="en-US"/>
        </a:p>
      </dgm:t>
    </dgm:pt>
    <dgm:pt modelId="{C1C51AD0-ACBF-4C2E-B3B9-5FBBD2A1EA32}">
      <dgm:prSet/>
      <dgm:spPr/>
      <dgm:t>
        <a:bodyPr/>
        <a:lstStyle/>
        <a:p>
          <a:r>
            <a:rPr lang="en-US"/>
            <a:t>Insufficient explanation of  inconsistencies?</a:t>
          </a:r>
        </a:p>
      </dgm:t>
    </dgm:pt>
    <dgm:pt modelId="{35A3C699-5E9C-4C12-A15F-DAFE86E5672F}" type="parTrans" cxnId="{B17353DE-4465-47E0-9EF5-47E31FD2712B}">
      <dgm:prSet/>
      <dgm:spPr/>
      <dgm:t>
        <a:bodyPr/>
        <a:lstStyle/>
        <a:p>
          <a:endParaRPr lang="en-US"/>
        </a:p>
      </dgm:t>
    </dgm:pt>
    <dgm:pt modelId="{E9121573-DB8B-4E4D-8D4B-F40A986C3CB3}" type="sibTrans" cxnId="{B17353DE-4465-47E0-9EF5-47E31FD2712B}">
      <dgm:prSet/>
      <dgm:spPr/>
      <dgm:t>
        <a:bodyPr/>
        <a:lstStyle/>
        <a:p>
          <a:endParaRPr lang="en-US"/>
        </a:p>
      </dgm:t>
    </dgm:pt>
    <dgm:pt modelId="{AA70FBFC-C718-4071-8691-6726FF1A148C}">
      <dgm:prSet/>
      <dgm:spPr/>
      <dgm:t>
        <a:bodyPr/>
        <a:lstStyle/>
        <a:p>
          <a:r>
            <a:rPr lang="en-US"/>
            <a:t>Consider the logic of a person’s  narrative</a:t>
          </a:r>
        </a:p>
      </dgm:t>
    </dgm:pt>
    <dgm:pt modelId="{1E168B2D-461F-44F9-A0C5-DADAFCF30B0A}" type="parTrans" cxnId="{4DBBF809-CA38-4515-AA87-F152FE1DC049}">
      <dgm:prSet/>
      <dgm:spPr/>
      <dgm:t>
        <a:bodyPr/>
        <a:lstStyle/>
        <a:p>
          <a:endParaRPr lang="en-US"/>
        </a:p>
      </dgm:t>
    </dgm:pt>
    <dgm:pt modelId="{8F83C02E-EF20-44DA-B3E0-770F50A64DCB}" type="sibTrans" cxnId="{4DBBF809-CA38-4515-AA87-F152FE1DC049}">
      <dgm:prSet/>
      <dgm:spPr/>
      <dgm:t>
        <a:bodyPr/>
        <a:lstStyle/>
        <a:p>
          <a:endParaRPr lang="en-US"/>
        </a:p>
      </dgm:t>
    </dgm:pt>
    <dgm:pt modelId="{FFDC39A3-4FDC-4AA8-BFCB-6A5584B93E86}">
      <dgm:prSet/>
      <dgm:spPr/>
      <dgm:t>
        <a:bodyPr/>
        <a:lstStyle/>
        <a:p>
          <a:r>
            <a:rPr lang="en-US"/>
            <a:t>Consider the impact of trauma</a:t>
          </a:r>
        </a:p>
      </dgm:t>
    </dgm:pt>
    <dgm:pt modelId="{6432F3A2-DC8C-446D-8028-3669E8303349}" type="parTrans" cxnId="{05A07DDE-68F7-480E-881F-0884B8411441}">
      <dgm:prSet/>
      <dgm:spPr/>
      <dgm:t>
        <a:bodyPr/>
        <a:lstStyle/>
        <a:p>
          <a:endParaRPr lang="en-US"/>
        </a:p>
      </dgm:t>
    </dgm:pt>
    <dgm:pt modelId="{33C0D2E6-4106-4987-898B-9E971C10A0AC}" type="sibTrans" cxnId="{05A07DDE-68F7-480E-881F-0884B8411441}">
      <dgm:prSet/>
      <dgm:spPr/>
      <dgm:t>
        <a:bodyPr/>
        <a:lstStyle/>
        <a:p>
          <a:endParaRPr lang="en-US"/>
        </a:p>
      </dgm:t>
    </dgm:pt>
    <dgm:pt modelId="{1ABF49C8-8512-46D7-A3CF-EBE7EFA9463D}">
      <dgm:prSet/>
      <dgm:spPr/>
      <dgm:t>
        <a:bodyPr/>
        <a:lstStyle/>
        <a:p>
          <a:r>
            <a:rPr lang="en-US"/>
            <a:t>Don’t assume that a delay in  reporting detracts from  credibility</a:t>
          </a:r>
        </a:p>
      </dgm:t>
    </dgm:pt>
    <dgm:pt modelId="{26BBF66F-376D-4926-8A90-6F0F52BA055D}" type="parTrans" cxnId="{1D2C2E42-9204-4B8D-825A-135515DDB4F4}">
      <dgm:prSet/>
      <dgm:spPr/>
      <dgm:t>
        <a:bodyPr/>
        <a:lstStyle/>
        <a:p>
          <a:endParaRPr lang="en-US"/>
        </a:p>
      </dgm:t>
    </dgm:pt>
    <dgm:pt modelId="{F7D12E1D-BE2D-49C8-A42E-674D9D7A6AB5}" type="sibTrans" cxnId="{1D2C2E42-9204-4B8D-825A-135515DDB4F4}">
      <dgm:prSet/>
      <dgm:spPr/>
      <dgm:t>
        <a:bodyPr/>
        <a:lstStyle/>
        <a:p>
          <a:endParaRPr lang="en-US"/>
        </a:p>
      </dgm:t>
    </dgm:pt>
    <dgm:pt modelId="{7B563515-3116-4BC8-8FB1-752E674BD65D}" type="pres">
      <dgm:prSet presAssocID="{33C43C1C-D46B-42B4-BD10-3F78583A6A33}" presName="vert0" presStyleCnt="0">
        <dgm:presLayoutVars>
          <dgm:dir/>
          <dgm:animOne val="branch"/>
          <dgm:animLvl val="lvl"/>
        </dgm:presLayoutVars>
      </dgm:prSet>
      <dgm:spPr/>
    </dgm:pt>
    <dgm:pt modelId="{6108FDC5-FE8C-4507-804E-FBCA4DC494E1}" type="pres">
      <dgm:prSet presAssocID="{30B98951-AF4C-467A-ACAD-2B8814003387}" presName="thickLine" presStyleLbl="alignNode1" presStyleIdx="0" presStyleCnt="1"/>
      <dgm:spPr/>
    </dgm:pt>
    <dgm:pt modelId="{3A71A816-F638-4AA3-8C44-A62317944ED1}" type="pres">
      <dgm:prSet presAssocID="{30B98951-AF4C-467A-ACAD-2B8814003387}" presName="horz1" presStyleCnt="0"/>
      <dgm:spPr/>
    </dgm:pt>
    <dgm:pt modelId="{384E799F-FEC1-4D68-B5D1-6C34C571C5BA}" type="pres">
      <dgm:prSet presAssocID="{30B98951-AF4C-467A-ACAD-2B8814003387}" presName="tx1" presStyleLbl="revTx" presStyleIdx="0" presStyleCnt="7"/>
      <dgm:spPr/>
    </dgm:pt>
    <dgm:pt modelId="{78D54547-A562-49FB-B71C-13B8D92B48BA}" type="pres">
      <dgm:prSet presAssocID="{30B98951-AF4C-467A-ACAD-2B8814003387}" presName="vert1" presStyleCnt="0"/>
      <dgm:spPr/>
    </dgm:pt>
    <dgm:pt modelId="{8F84A4D3-FD75-45F5-8447-6A6407491294}" type="pres">
      <dgm:prSet presAssocID="{2D43153B-DD19-4BCB-B869-C36A9B7D508F}" presName="vertSpace2a" presStyleCnt="0"/>
      <dgm:spPr/>
    </dgm:pt>
    <dgm:pt modelId="{D0A82933-935F-478A-9A36-B2262B04A102}" type="pres">
      <dgm:prSet presAssocID="{2D43153B-DD19-4BCB-B869-C36A9B7D508F}" presName="horz2" presStyleCnt="0"/>
      <dgm:spPr/>
    </dgm:pt>
    <dgm:pt modelId="{2609C00F-F0DE-4C1B-9B85-C75F8EBF4617}" type="pres">
      <dgm:prSet presAssocID="{2D43153B-DD19-4BCB-B869-C36A9B7D508F}" presName="horzSpace2" presStyleCnt="0"/>
      <dgm:spPr/>
    </dgm:pt>
    <dgm:pt modelId="{F42EBC40-8F59-4D32-8366-7858763EEE77}" type="pres">
      <dgm:prSet presAssocID="{2D43153B-DD19-4BCB-B869-C36A9B7D508F}" presName="tx2" presStyleLbl="revTx" presStyleIdx="1" presStyleCnt="7"/>
      <dgm:spPr/>
    </dgm:pt>
    <dgm:pt modelId="{D7E0943D-BCCD-47DE-8A7D-5EAB60041095}" type="pres">
      <dgm:prSet presAssocID="{2D43153B-DD19-4BCB-B869-C36A9B7D508F}" presName="vert2" presStyleCnt="0"/>
      <dgm:spPr/>
    </dgm:pt>
    <dgm:pt modelId="{64669F44-838C-4B53-8879-123740D87757}" type="pres">
      <dgm:prSet presAssocID="{2D43153B-DD19-4BCB-B869-C36A9B7D508F}" presName="thinLine2b" presStyleLbl="callout" presStyleIdx="0" presStyleCnt="5"/>
      <dgm:spPr/>
    </dgm:pt>
    <dgm:pt modelId="{2BE59813-5CB0-4CAB-837B-309FC63F6D38}" type="pres">
      <dgm:prSet presAssocID="{2D43153B-DD19-4BCB-B869-C36A9B7D508F}" presName="vertSpace2b" presStyleCnt="0"/>
      <dgm:spPr/>
    </dgm:pt>
    <dgm:pt modelId="{6FB5F507-538D-4C65-84FD-AB2DC26E56B9}" type="pres">
      <dgm:prSet presAssocID="{5BA300E0-EEC1-4707-AC39-B9C7EEB048D4}" presName="horz2" presStyleCnt="0"/>
      <dgm:spPr/>
    </dgm:pt>
    <dgm:pt modelId="{207458D1-01B8-472E-B76E-101EE0D45BB3}" type="pres">
      <dgm:prSet presAssocID="{5BA300E0-EEC1-4707-AC39-B9C7EEB048D4}" presName="horzSpace2" presStyleCnt="0"/>
      <dgm:spPr/>
    </dgm:pt>
    <dgm:pt modelId="{B28E3905-BF5D-4E32-9478-8F8C67F19C70}" type="pres">
      <dgm:prSet presAssocID="{5BA300E0-EEC1-4707-AC39-B9C7EEB048D4}" presName="tx2" presStyleLbl="revTx" presStyleIdx="2" presStyleCnt="7"/>
      <dgm:spPr/>
    </dgm:pt>
    <dgm:pt modelId="{2E3B3485-7F80-4834-9590-FEE847085D2E}" type="pres">
      <dgm:prSet presAssocID="{5BA300E0-EEC1-4707-AC39-B9C7EEB048D4}" presName="vert2" presStyleCnt="0"/>
      <dgm:spPr/>
    </dgm:pt>
    <dgm:pt modelId="{DD7F7B52-901E-4F58-98F1-3267AD558991}" type="pres">
      <dgm:prSet presAssocID="{5BA300E0-EEC1-4707-AC39-B9C7EEB048D4}" presName="thinLine2b" presStyleLbl="callout" presStyleIdx="1" presStyleCnt="5"/>
      <dgm:spPr/>
    </dgm:pt>
    <dgm:pt modelId="{F70601AD-A1E8-41AC-8871-DE04B3F7C74F}" type="pres">
      <dgm:prSet presAssocID="{5BA300E0-EEC1-4707-AC39-B9C7EEB048D4}" presName="vertSpace2b" presStyleCnt="0"/>
      <dgm:spPr/>
    </dgm:pt>
    <dgm:pt modelId="{A2A009FA-EFFD-486E-8901-150A658797E0}" type="pres">
      <dgm:prSet presAssocID="{C1C51AD0-ACBF-4C2E-B3B9-5FBBD2A1EA32}" presName="horz2" presStyleCnt="0"/>
      <dgm:spPr/>
    </dgm:pt>
    <dgm:pt modelId="{6A3C0F74-4A5F-417F-BD08-BD11401F97B8}" type="pres">
      <dgm:prSet presAssocID="{C1C51AD0-ACBF-4C2E-B3B9-5FBBD2A1EA32}" presName="horzSpace2" presStyleCnt="0"/>
      <dgm:spPr/>
    </dgm:pt>
    <dgm:pt modelId="{CD754FED-F8E3-413E-8537-8059C57D3F60}" type="pres">
      <dgm:prSet presAssocID="{C1C51AD0-ACBF-4C2E-B3B9-5FBBD2A1EA32}" presName="tx2" presStyleLbl="revTx" presStyleIdx="3" presStyleCnt="7"/>
      <dgm:spPr/>
    </dgm:pt>
    <dgm:pt modelId="{7C42C160-1FD0-4F0B-91B7-508E68303270}" type="pres">
      <dgm:prSet presAssocID="{C1C51AD0-ACBF-4C2E-B3B9-5FBBD2A1EA32}" presName="vert2" presStyleCnt="0"/>
      <dgm:spPr/>
    </dgm:pt>
    <dgm:pt modelId="{23776F65-0C80-4F86-B1D1-E967D27EA5FC}" type="pres">
      <dgm:prSet presAssocID="{C1C51AD0-ACBF-4C2E-B3B9-5FBBD2A1EA32}" presName="thinLine2b" presStyleLbl="callout" presStyleIdx="2" presStyleCnt="5"/>
      <dgm:spPr/>
    </dgm:pt>
    <dgm:pt modelId="{900B9BF0-9CA6-4C8A-8DE3-68A109E9BB8B}" type="pres">
      <dgm:prSet presAssocID="{C1C51AD0-ACBF-4C2E-B3B9-5FBBD2A1EA32}" presName="vertSpace2b" presStyleCnt="0"/>
      <dgm:spPr/>
    </dgm:pt>
    <dgm:pt modelId="{9BE59F80-C2FA-4B45-B65A-5FC2DFE46428}" type="pres">
      <dgm:prSet presAssocID="{AA70FBFC-C718-4071-8691-6726FF1A148C}" presName="horz2" presStyleCnt="0"/>
      <dgm:spPr/>
    </dgm:pt>
    <dgm:pt modelId="{ABF2FD25-2DD6-4AB2-8F09-3163E853DCB5}" type="pres">
      <dgm:prSet presAssocID="{AA70FBFC-C718-4071-8691-6726FF1A148C}" presName="horzSpace2" presStyleCnt="0"/>
      <dgm:spPr/>
    </dgm:pt>
    <dgm:pt modelId="{E130AC4D-1F47-4DE1-82ED-9C9706802BE6}" type="pres">
      <dgm:prSet presAssocID="{AA70FBFC-C718-4071-8691-6726FF1A148C}" presName="tx2" presStyleLbl="revTx" presStyleIdx="4" presStyleCnt="7"/>
      <dgm:spPr/>
    </dgm:pt>
    <dgm:pt modelId="{E677426A-0584-4F08-8BD1-59ABA5E088EE}" type="pres">
      <dgm:prSet presAssocID="{AA70FBFC-C718-4071-8691-6726FF1A148C}" presName="vert2" presStyleCnt="0"/>
      <dgm:spPr/>
    </dgm:pt>
    <dgm:pt modelId="{0AB0830C-3F92-4F55-9865-98FA94D4ED4C}" type="pres">
      <dgm:prSet presAssocID="{AA70FBFC-C718-4071-8691-6726FF1A148C}" presName="thinLine2b" presStyleLbl="callout" presStyleIdx="3" presStyleCnt="5"/>
      <dgm:spPr/>
    </dgm:pt>
    <dgm:pt modelId="{00C15C7A-4CED-49E0-998D-EA6272D35867}" type="pres">
      <dgm:prSet presAssocID="{AA70FBFC-C718-4071-8691-6726FF1A148C}" presName="vertSpace2b" presStyleCnt="0"/>
      <dgm:spPr/>
    </dgm:pt>
    <dgm:pt modelId="{B3A182AD-E2EE-4D09-9B54-1A106329CE57}" type="pres">
      <dgm:prSet presAssocID="{FFDC39A3-4FDC-4AA8-BFCB-6A5584B93E86}" presName="horz2" presStyleCnt="0"/>
      <dgm:spPr/>
    </dgm:pt>
    <dgm:pt modelId="{A42C0DC4-53D9-4C75-844E-8C86AA38D764}" type="pres">
      <dgm:prSet presAssocID="{FFDC39A3-4FDC-4AA8-BFCB-6A5584B93E86}" presName="horzSpace2" presStyleCnt="0"/>
      <dgm:spPr/>
    </dgm:pt>
    <dgm:pt modelId="{A5E6718D-BCF6-47C0-94B6-158B8C68FFBC}" type="pres">
      <dgm:prSet presAssocID="{FFDC39A3-4FDC-4AA8-BFCB-6A5584B93E86}" presName="tx2" presStyleLbl="revTx" presStyleIdx="5" presStyleCnt="7"/>
      <dgm:spPr/>
    </dgm:pt>
    <dgm:pt modelId="{C64AEFBF-0090-4327-BE5E-DC9D89C1CF28}" type="pres">
      <dgm:prSet presAssocID="{FFDC39A3-4FDC-4AA8-BFCB-6A5584B93E86}" presName="vert2" presStyleCnt="0"/>
      <dgm:spPr/>
    </dgm:pt>
    <dgm:pt modelId="{35E42824-295F-4A31-9A9D-60F780A2E2F8}" type="pres">
      <dgm:prSet presAssocID="{1ABF49C8-8512-46D7-A3CF-EBE7EFA9463D}" presName="horz3" presStyleCnt="0"/>
      <dgm:spPr/>
    </dgm:pt>
    <dgm:pt modelId="{812D91F6-943A-4920-B3C0-A1C1E37E57B1}" type="pres">
      <dgm:prSet presAssocID="{1ABF49C8-8512-46D7-A3CF-EBE7EFA9463D}" presName="horzSpace3" presStyleCnt="0"/>
      <dgm:spPr/>
    </dgm:pt>
    <dgm:pt modelId="{C8753CFC-DEB2-4031-8CCC-F5521088EE75}" type="pres">
      <dgm:prSet presAssocID="{1ABF49C8-8512-46D7-A3CF-EBE7EFA9463D}" presName="tx3" presStyleLbl="revTx" presStyleIdx="6" presStyleCnt="7"/>
      <dgm:spPr/>
    </dgm:pt>
    <dgm:pt modelId="{A2961AD7-4830-4861-A22C-8150C1054BAF}" type="pres">
      <dgm:prSet presAssocID="{1ABF49C8-8512-46D7-A3CF-EBE7EFA9463D}" presName="vert3" presStyleCnt="0"/>
      <dgm:spPr/>
    </dgm:pt>
    <dgm:pt modelId="{862BFF32-3F78-4CA8-9A66-832242E2EEFB}" type="pres">
      <dgm:prSet presAssocID="{FFDC39A3-4FDC-4AA8-BFCB-6A5584B93E86}" presName="thinLine2b" presStyleLbl="callout" presStyleIdx="4" presStyleCnt="5"/>
      <dgm:spPr/>
    </dgm:pt>
    <dgm:pt modelId="{9FB478D2-7E0C-4167-A929-C8908355919E}" type="pres">
      <dgm:prSet presAssocID="{FFDC39A3-4FDC-4AA8-BFCB-6A5584B93E86}" presName="vertSpace2b" presStyleCnt="0"/>
      <dgm:spPr/>
    </dgm:pt>
  </dgm:ptLst>
  <dgm:cxnLst>
    <dgm:cxn modelId="{4DBBF809-CA38-4515-AA87-F152FE1DC049}" srcId="{30B98951-AF4C-467A-ACAD-2B8814003387}" destId="{AA70FBFC-C718-4071-8691-6726FF1A148C}" srcOrd="3" destOrd="0" parTransId="{1E168B2D-461F-44F9-A0C5-DADAFCF30B0A}" sibTransId="{8F83C02E-EF20-44DA-B3E0-770F50A64DCB}"/>
    <dgm:cxn modelId="{1D2C2E42-9204-4B8D-825A-135515DDB4F4}" srcId="{FFDC39A3-4FDC-4AA8-BFCB-6A5584B93E86}" destId="{1ABF49C8-8512-46D7-A3CF-EBE7EFA9463D}" srcOrd="0" destOrd="0" parTransId="{26BBF66F-376D-4926-8A90-6F0F52BA055D}" sibTransId="{F7D12E1D-BE2D-49C8-A42E-674D9D7A6AB5}"/>
    <dgm:cxn modelId="{6D1B6F48-FC70-4EC0-949D-5B7D122EC6C5}" type="presOf" srcId="{2D43153B-DD19-4BCB-B869-C36A9B7D508F}" destId="{F42EBC40-8F59-4D32-8366-7858763EEE77}" srcOrd="0" destOrd="0" presId="urn:microsoft.com/office/officeart/2008/layout/LinedList"/>
    <dgm:cxn modelId="{740E484F-8FDA-470F-91EB-563DA31DC3ED}" srcId="{33C43C1C-D46B-42B4-BD10-3F78583A6A33}" destId="{30B98951-AF4C-467A-ACAD-2B8814003387}" srcOrd="0" destOrd="0" parTransId="{664A83DC-AD76-40D1-8BF0-AD7C22F9308F}" sibTransId="{C2AEED3F-4DEB-4E14-B660-872989273B62}"/>
    <dgm:cxn modelId="{0162DA4F-3205-43F9-B79C-FE1E96E500EF}" type="presOf" srcId="{5BA300E0-EEC1-4707-AC39-B9C7EEB048D4}" destId="{B28E3905-BF5D-4E32-9478-8F8C67F19C70}" srcOrd="0" destOrd="0" presId="urn:microsoft.com/office/officeart/2008/layout/LinedList"/>
    <dgm:cxn modelId="{C01ED254-1377-4F59-92B5-55043567A0BB}" type="presOf" srcId="{30B98951-AF4C-467A-ACAD-2B8814003387}" destId="{384E799F-FEC1-4D68-B5D1-6C34C571C5BA}" srcOrd="0" destOrd="0" presId="urn:microsoft.com/office/officeart/2008/layout/LinedList"/>
    <dgm:cxn modelId="{72E76555-AC67-4B87-98D1-FF2BE4380419}" type="presOf" srcId="{33C43C1C-D46B-42B4-BD10-3F78583A6A33}" destId="{7B563515-3116-4BC8-8FB1-752E674BD65D}" srcOrd="0" destOrd="0" presId="urn:microsoft.com/office/officeart/2008/layout/LinedList"/>
    <dgm:cxn modelId="{F11AE656-9304-4F40-8F60-73700BB603F7}" type="presOf" srcId="{C1C51AD0-ACBF-4C2E-B3B9-5FBBD2A1EA32}" destId="{CD754FED-F8E3-413E-8537-8059C57D3F60}" srcOrd="0" destOrd="0" presId="urn:microsoft.com/office/officeart/2008/layout/LinedList"/>
    <dgm:cxn modelId="{51594C8B-ED5C-4B4F-9FA7-61127665EB9B}" type="presOf" srcId="{FFDC39A3-4FDC-4AA8-BFCB-6A5584B93E86}" destId="{A5E6718D-BCF6-47C0-94B6-158B8C68FFBC}" srcOrd="0" destOrd="0" presId="urn:microsoft.com/office/officeart/2008/layout/LinedList"/>
    <dgm:cxn modelId="{DEFE6CAC-4EAD-4237-AF89-CC9EBA9A5A82}" type="presOf" srcId="{AA70FBFC-C718-4071-8691-6726FF1A148C}" destId="{E130AC4D-1F47-4DE1-82ED-9C9706802BE6}" srcOrd="0" destOrd="0" presId="urn:microsoft.com/office/officeart/2008/layout/LinedList"/>
    <dgm:cxn modelId="{9BB0C7C6-2CB9-48DB-A43C-94740A783940}" type="presOf" srcId="{1ABF49C8-8512-46D7-A3CF-EBE7EFA9463D}" destId="{C8753CFC-DEB2-4031-8CCC-F5521088EE75}" srcOrd="0" destOrd="0" presId="urn:microsoft.com/office/officeart/2008/layout/LinedList"/>
    <dgm:cxn modelId="{036E59CE-004B-4DBC-98D3-0ED737C1800E}" srcId="{30B98951-AF4C-467A-ACAD-2B8814003387}" destId="{2D43153B-DD19-4BCB-B869-C36A9B7D508F}" srcOrd="0" destOrd="0" parTransId="{14D1C3B1-BE88-4018-B64E-4A7BB3C10EDE}" sibTransId="{A8D912AD-5BBB-4F52-9110-F38B06F2FAAB}"/>
    <dgm:cxn modelId="{B17353DE-4465-47E0-9EF5-47E31FD2712B}" srcId="{30B98951-AF4C-467A-ACAD-2B8814003387}" destId="{C1C51AD0-ACBF-4C2E-B3B9-5FBBD2A1EA32}" srcOrd="2" destOrd="0" parTransId="{35A3C699-5E9C-4C12-A15F-DAFE86E5672F}" sibTransId="{E9121573-DB8B-4E4D-8D4B-F40A986C3CB3}"/>
    <dgm:cxn modelId="{05A07DDE-68F7-480E-881F-0884B8411441}" srcId="{30B98951-AF4C-467A-ACAD-2B8814003387}" destId="{FFDC39A3-4FDC-4AA8-BFCB-6A5584B93E86}" srcOrd="4" destOrd="0" parTransId="{6432F3A2-DC8C-446D-8028-3669E8303349}" sibTransId="{33C0D2E6-4106-4987-898B-9E971C10A0AC}"/>
    <dgm:cxn modelId="{71E5D9F5-BF26-47E2-8DB3-D91F75AD434E}" srcId="{30B98951-AF4C-467A-ACAD-2B8814003387}" destId="{5BA300E0-EEC1-4707-AC39-B9C7EEB048D4}" srcOrd="1" destOrd="0" parTransId="{B8F350AB-E7DD-44C9-90AE-A754ED0BB65F}" sibTransId="{8E664FC9-A5D9-4E9B-9D9E-25587CB3D3FB}"/>
    <dgm:cxn modelId="{B8C26AEA-79C6-421F-B413-82EA0C57CFD9}" type="presParOf" srcId="{7B563515-3116-4BC8-8FB1-752E674BD65D}" destId="{6108FDC5-FE8C-4507-804E-FBCA4DC494E1}" srcOrd="0" destOrd="0" presId="urn:microsoft.com/office/officeart/2008/layout/LinedList"/>
    <dgm:cxn modelId="{026D2C50-25FC-44B0-B41F-732CD2499ABC}" type="presParOf" srcId="{7B563515-3116-4BC8-8FB1-752E674BD65D}" destId="{3A71A816-F638-4AA3-8C44-A62317944ED1}" srcOrd="1" destOrd="0" presId="urn:microsoft.com/office/officeart/2008/layout/LinedList"/>
    <dgm:cxn modelId="{A5ABABA6-3355-4D3A-8544-1A684DFDDE70}" type="presParOf" srcId="{3A71A816-F638-4AA3-8C44-A62317944ED1}" destId="{384E799F-FEC1-4D68-B5D1-6C34C571C5BA}" srcOrd="0" destOrd="0" presId="urn:microsoft.com/office/officeart/2008/layout/LinedList"/>
    <dgm:cxn modelId="{30C1A6A4-1D65-493C-83A1-03DCD990DE69}" type="presParOf" srcId="{3A71A816-F638-4AA3-8C44-A62317944ED1}" destId="{78D54547-A562-49FB-B71C-13B8D92B48BA}" srcOrd="1" destOrd="0" presId="urn:microsoft.com/office/officeart/2008/layout/LinedList"/>
    <dgm:cxn modelId="{E90202E6-97F9-4545-BE74-089C6A1A4550}" type="presParOf" srcId="{78D54547-A562-49FB-B71C-13B8D92B48BA}" destId="{8F84A4D3-FD75-45F5-8447-6A6407491294}" srcOrd="0" destOrd="0" presId="urn:microsoft.com/office/officeart/2008/layout/LinedList"/>
    <dgm:cxn modelId="{758C150B-CBF3-468A-8D14-C0F39EF69927}" type="presParOf" srcId="{78D54547-A562-49FB-B71C-13B8D92B48BA}" destId="{D0A82933-935F-478A-9A36-B2262B04A102}" srcOrd="1" destOrd="0" presId="urn:microsoft.com/office/officeart/2008/layout/LinedList"/>
    <dgm:cxn modelId="{DBE0EB4E-2070-4889-B070-E9B1C22C7CB6}" type="presParOf" srcId="{D0A82933-935F-478A-9A36-B2262B04A102}" destId="{2609C00F-F0DE-4C1B-9B85-C75F8EBF4617}" srcOrd="0" destOrd="0" presId="urn:microsoft.com/office/officeart/2008/layout/LinedList"/>
    <dgm:cxn modelId="{FB66EF7D-BB4A-4148-BA46-7DB1EE96E54C}" type="presParOf" srcId="{D0A82933-935F-478A-9A36-B2262B04A102}" destId="{F42EBC40-8F59-4D32-8366-7858763EEE77}" srcOrd="1" destOrd="0" presId="urn:microsoft.com/office/officeart/2008/layout/LinedList"/>
    <dgm:cxn modelId="{236A8C0C-159B-4926-A7C0-A78452EBFE83}" type="presParOf" srcId="{D0A82933-935F-478A-9A36-B2262B04A102}" destId="{D7E0943D-BCCD-47DE-8A7D-5EAB60041095}" srcOrd="2" destOrd="0" presId="urn:microsoft.com/office/officeart/2008/layout/LinedList"/>
    <dgm:cxn modelId="{B304B8C3-A80D-412E-93FD-894F505D68B5}" type="presParOf" srcId="{78D54547-A562-49FB-B71C-13B8D92B48BA}" destId="{64669F44-838C-4B53-8879-123740D87757}" srcOrd="2" destOrd="0" presId="urn:microsoft.com/office/officeart/2008/layout/LinedList"/>
    <dgm:cxn modelId="{DB40B6B1-093E-455D-97EF-8954FE70BED2}" type="presParOf" srcId="{78D54547-A562-49FB-B71C-13B8D92B48BA}" destId="{2BE59813-5CB0-4CAB-837B-309FC63F6D38}" srcOrd="3" destOrd="0" presId="urn:microsoft.com/office/officeart/2008/layout/LinedList"/>
    <dgm:cxn modelId="{449B3BA9-DDE9-4AB0-B0EA-70D8F8725831}" type="presParOf" srcId="{78D54547-A562-49FB-B71C-13B8D92B48BA}" destId="{6FB5F507-538D-4C65-84FD-AB2DC26E56B9}" srcOrd="4" destOrd="0" presId="urn:microsoft.com/office/officeart/2008/layout/LinedList"/>
    <dgm:cxn modelId="{C3C0A553-58B9-42DB-ADC1-A8045D7856DA}" type="presParOf" srcId="{6FB5F507-538D-4C65-84FD-AB2DC26E56B9}" destId="{207458D1-01B8-472E-B76E-101EE0D45BB3}" srcOrd="0" destOrd="0" presId="urn:microsoft.com/office/officeart/2008/layout/LinedList"/>
    <dgm:cxn modelId="{0F8E1940-A060-46B5-8484-5A6CFC3694D9}" type="presParOf" srcId="{6FB5F507-538D-4C65-84FD-AB2DC26E56B9}" destId="{B28E3905-BF5D-4E32-9478-8F8C67F19C70}" srcOrd="1" destOrd="0" presId="urn:microsoft.com/office/officeart/2008/layout/LinedList"/>
    <dgm:cxn modelId="{60817909-0968-444C-A4E8-48B9D48F8969}" type="presParOf" srcId="{6FB5F507-538D-4C65-84FD-AB2DC26E56B9}" destId="{2E3B3485-7F80-4834-9590-FEE847085D2E}" srcOrd="2" destOrd="0" presId="urn:microsoft.com/office/officeart/2008/layout/LinedList"/>
    <dgm:cxn modelId="{6FEDB9F3-FF87-4C19-A8A4-202846694BE7}" type="presParOf" srcId="{78D54547-A562-49FB-B71C-13B8D92B48BA}" destId="{DD7F7B52-901E-4F58-98F1-3267AD558991}" srcOrd="5" destOrd="0" presId="urn:microsoft.com/office/officeart/2008/layout/LinedList"/>
    <dgm:cxn modelId="{E400418B-EED6-4794-B673-5C369005D874}" type="presParOf" srcId="{78D54547-A562-49FB-B71C-13B8D92B48BA}" destId="{F70601AD-A1E8-41AC-8871-DE04B3F7C74F}" srcOrd="6" destOrd="0" presId="urn:microsoft.com/office/officeart/2008/layout/LinedList"/>
    <dgm:cxn modelId="{0BE4CBD3-0210-4A44-8A09-A678DFFD3834}" type="presParOf" srcId="{78D54547-A562-49FB-B71C-13B8D92B48BA}" destId="{A2A009FA-EFFD-486E-8901-150A658797E0}" srcOrd="7" destOrd="0" presId="urn:microsoft.com/office/officeart/2008/layout/LinedList"/>
    <dgm:cxn modelId="{97893569-0DEB-410E-ADAE-EF110C0FF3FA}" type="presParOf" srcId="{A2A009FA-EFFD-486E-8901-150A658797E0}" destId="{6A3C0F74-4A5F-417F-BD08-BD11401F97B8}" srcOrd="0" destOrd="0" presId="urn:microsoft.com/office/officeart/2008/layout/LinedList"/>
    <dgm:cxn modelId="{9EB93CF8-DF1B-451F-9BA0-65C9F5120B34}" type="presParOf" srcId="{A2A009FA-EFFD-486E-8901-150A658797E0}" destId="{CD754FED-F8E3-413E-8537-8059C57D3F60}" srcOrd="1" destOrd="0" presId="urn:microsoft.com/office/officeart/2008/layout/LinedList"/>
    <dgm:cxn modelId="{3C21EA75-F313-42CF-81FC-A8AE75BAD126}" type="presParOf" srcId="{A2A009FA-EFFD-486E-8901-150A658797E0}" destId="{7C42C160-1FD0-4F0B-91B7-508E68303270}" srcOrd="2" destOrd="0" presId="urn:microsoft.com/office/officeart/2008/layout/LinedList"/>
    <dgm:cxn modelId="{906F7201-0921-40B1-AA52-0DEF4B377B2B}" type="presParOf" srcId="{78D54547-A562-49FB-B71C-13B8D92B48BA}" destId="{23776F65-0C80-4F86-B1D1-E967D27EA5FC}" srcOrd="8" destOrd="0" presId="urn:microsoft.com/office/officeart/2008/layout/LinedList"/>
    <dgm:cxn modelId="{24889149-7E3D-42F0-B4A5-8D7CD441F9B0}" type="presParOf" srcId="{78D54547-A562-49FB-B71C-13B8D92B48BA}" destId="{900B9BF0-9CA6-4C8A-8DE3-68A109E9BB8B}" srcOrd="9" destOrd="0" presId="urn:microsoft.com/office/officeart/2008/layout/LinedList"/>
    <dgm:cxn modelId="{5C205A6E-0A97-44CA-9925-95D524CA14D8}" type="presParOf" srcId="{78D54547-A562-49FB-B71C-13B8D92B48BA}" destId="{9BE59F80-C2FA-4B45-B65A-5FC2DFE46428}" srcOrd="10" destOrd="0" presId="urn:microsoft.com/office/officeart/2008/layout/LinedList"/>
    <dgm:cxn modelId="{264B706D-4090-4C2D-9C39-503579414657}" type="presParOf" srcId="{9BE59F80-C2FA-4B45-B65A-5FC2DFE46428}" destId="{ABF2FD25-2DD6-4AB2-8F09-3163E853DCB5}" srcOrd="0" destOrd="0" presId="urn:microsoft.com/office/officeart/2008/layout/LinedList"/>
    <dgm:cxn modelId="{AF3270A2-A41C-4471-A5D8-C46A26DA8C73}" type="presParOf" srcId="{9BE59F80-C2FA-4B45-B65A-5FC2DFE46428}" destId="{E130AC4D-1F47-4DE1-82ED-9C9706802BE6}" srcOrd="1" destOrd="0" presId="urn:microsoft.com/office/officeart/2008/layout/LinedList"/>
    <dgm:cxn modelId="{8F67BEF6-838C-4DA1-BDD0-160353D34DE6}" type="presParOf" srcId="{9BE59F80-C2FA-4B45-B65A-5FC2DFE46428}" destId="{E677426A-0584-4F08-8BD1-59ABA5E088EE}" srcOrd="2" destOrd="0" presId="urn:microsoft.com/office/officeart/2008/layout/LinedList"/>
    <dgm:cxn modelId="{68EA0115-20A5-488B-814A-D8A52520BAAE}" type="presParOf" srcId="{78D54547-A562-49FB-B71C-13B8D92B48BA}" destId="{0AB0830C-3F92-4F55-9865-98FA94D4ED4C}" srcOrd="11" destOrd="0" presId="urn:microsoft.com/office/officeart/2008/layout/LinedList"/>
    <dgm:cxn modelId="{A7D01AEB-366A-49E5-89D2-05B8C4E12E18}" type="presParOf" srcId="{78D54547-A562-49FB-B71C-13B8D92B48BA}" destId="{00C15C7A-4CED-49E0-998D-EA6272D35867}" srcOrd="12" destOrd="0" presId="urn:microsoft.com/office/officeart/2008/layout/LinedList"/>
    <dgm:cxn modelId="{E0466F03-E5DD-4248-995A-9A2E94C7F49D}" type="presParOf" srcId="{78D54547-A562-49FB-B71C-13B8D92B48BA}" destId="{B3A182AD-E2EE-4D09-9B54-1A106329CE57}" srcOrd="13" destOrd="0" presId="urn:microsoft.com/office/officeart/2008/layout/LinedList"/>
    <dgm:cxn modelId="{D1166559-FA58-4084-B0DC-239EC8C405AB}" type="presParOf" srcId="{B3A182AD-E2EE-4D09-9B54-1A106329CE57}" destId="{A42C0DC4-53D9-4C75-844E-8C86AA38D764}" srcOrd="0" destOrd="0" presId="urn:microsoft.com/office/officeart/2008/layout/LinedList"/>
    <dgm:cxn modelId="{BA79A621-BE5E-42D1-ADA4-516B5F2BBCD8}" type="presParOf" srcId="{B3A182AD-E2EE-4D09-9B54-1A106329CE57}" destId="{A5E6718D-BCF6-47C0-94B6-158B8C68FFBC}" srcOrd="1" destOrd="0" presId="urn:microsoft.com/office/officeart/2008/layout/LinedList"/>
    <dgm:cxn modelId="{8B275E8F-263B-4AF0-99B2-14C5AF42F5C6}" type="presParOf" srcId="{B3A182AD-E2EE-4D09-9B54-1A106329CE57}" destId="{C64AEFBF-0090-4327-BE5E-DC9D89C1CF28}" srcOrd="2" destOrd="0" presId="urn:microsoft.com/office/officeart/2008/layout/LinedList"/>
    <dgm:cxn modelId="{446C3E6F-1626-4098-B5BA-52DBC70DDA9D}" type="presParOf" srcId="{C64AEFBF-0090-4327-BE5E-DC9D89C1CF28}" destId="{35E42824-295F-4A31-9A9D-60F780A2E2F8}" srcOrd="0" destOrd="0" presId="urn:microsoft.com/office/officeart/2008/layout/LinedList"/>
    <dgm:cxn modelId="{331094AE-A60D-4C41-A96C-D639725AA546}" type="presParOf" srcId="{35E42824-295F-4A31-9A9D-60F780A2E2F8}" destId="{812D91F6-943A-4920-B3C0-A1C1E37E57B1}" srcOrd="0" destOrd="0" presId="urn:microsoft.com/office/officeart/2008/layout/LinedList"/>
    <dgm:cxn modelId="{CEB0E887-3C3D-4F7C-A79C-49906709A61B}" type="presParOf" srcId="{35E42824-295F-4A31-9A9D-60F780A2E2F8}" destId="{C8753CFC-DEB2-4031-8CCC-F5521088EE75}" srcOrd="1" destOrd="0" presId="urn:microsoft.com/office/officeart/2008/layout/LinedList"/>
    <dgm:cxn modelId="{1278EA4B-39C0-45B9-AF89-4155F2E89737}" type="presParOf" srcId="{35E42824-295F-4A31-9A9D-60F780A2E2F8}" destId="{A2961AD7-4830-4861-A22C-8150C1054BAF}" srcOrd="2" destOrd="0" presId="urn:microsoft.com/office/officeart/2008/layout/LinedList"/>
    <dgm:cxn modelId="{CCA3151A-9FCC-42ED-9971-A1E134C5FFC2}" type="presParOf" srcId="{78D54547-A562-49FB-B71C-13B8D92B48BA}" destId="{862BFF32-3F78-4CA8-9A66-832242E2EEFB}" srcOrd="14" destOrd="0" presId="urn:microsoft.com/office/officeart/2008/layout/LinedList"/>
    <dgm:cxn modelId="{A989C2E9-CF41-4C03-BE99-28ADEED6DEAB}" type="presParOf" srcId="{78D54547-A562-49FB-B71C-13B8D92B48BA}" destId="{9FB478D2-7E0C-4167-A929-C8908355919E}"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C6278E-89D8-4BB5-99E7-FB72CD91E77B}"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CD713817-966C-4D40-B1DC-1F8F3400CAEC}">
      <dgm:prSet/>
      <dgm:spPr/>
      <dgm:t>
        <a:bodyPr/>
        <a:lstStyle/>
        <a:p>
          <a:r>
            <a:rPr lang="en-US"/>
            <a:t>Decision-maker(s) must </a:t>
          </a:r>
          <a:r>
            <a:rPr lang="en-US" b="1"/>
            <a:t>screen </a:t>
          </a:r>
          <a:r>
            <a:rPr lang="en-US"/>
            <a:t>questions for  relevance and resolve relevance objections</a:t>
          </a:r>
        </a:p>
      </dgm:t>
    </dgm:pt>
    <dgm:pt modelId="{36888ECA-371B-4A42-B17A-53CFD966A17A}" type="parTrans" cxnId="{012483B2-947F-4594-A99C-FF42BB2F0088}">
      <dgm:prSet/>
      <dgm:spPr/>
      <dgm:t>
        <a:bodyPr/>
        <a:lstStyle/>
        <a:p>
          <a:endParaRPr lang="en-US"/>
        </a:p>
      </dgm:t>
    </dgm:pt>
    <dgm:pt modelId="{9EEAEFC6-045A-491D-8B12-51DD0C79E33A}" type="sibTrans" cxnId="{012483B2-947F-4594-A99C-FF42BB2F0088}">
      <dgm:prSet/>
      <dgm:spPr/>
      <dgm:t>
        <a:bodyPr/>
        <a:lstStyle/>
        <a:p>
          <a:endParaRPr lang="en-US"/>
        </a:p>
      </dgm:t>
    </dgm:pt>
    <dgm:pt modelId="{3CA00F93-C7DE-400C-8953-D6B93FE61FBE}">
      <dgm:prSet/>
      <dgm:spPr/>
      <dgm:t>
        <a:bodyPr/>
        <a:lstStyle/>
        <a:p>
          <a:r>
            <a:rPr lang="en-US"/>
            <a:t>Decision-maker(s) must </a:t>
          </a:r>
          <a:r>
            <a:rPr lang="en-US" b="1"/>
            <a:t>explain </a:t>
          </a:r>
          <a:r>
            <a:rPr lang="en-US"/>
            <a:t>any decision to  exclude a question as not-relevant</a:t>
          </a:r>
        </a:p>
      </dgm:t>
    </dgm:pt>
    <dgm:pt modelId="{641D8A81-76CE-4C01-989D-D9C28567AA7C}" type="parTrans" cxnId="{FA25B7B6-E4FE-415E-86F7-039BF9680DE5}">
      <dgm:prSet/>
      <dgm:spPr/>
      <dgm:t>
        <a:bodyPr/>
        <a:lstStyle/>
        <a:p>
          <a:endParaRPr lang="en-US"/>
        </a:p>
      </dgm:t>
    </dgm:pt>
    <dgm:pt modelId="{563826AF-D92C-48BA-8039-02A19B412FD6}" type="sibTrans" cxnId="{FA25B7B6-E4FE-415E-86F7-039BF9680DE5}">
      <dgm:prSet/>
      <dgm:spPr/>
      <dgm:t>
        <a:bodyPr/>
        <a:lstStyle/>
        <a:p>
          <a:endParaRPr lang="en-US"/>
        </a:p>
      </dgm:t>
    </dgm:pt>
    <dgm:pt modelId="{50F2010E-1A40-49FC-A1C7-7CEBD08554EC}" type="pres">
      <dgm:prSet presAssocID="{8BC6278E-89D8-4BB5-99E7-FB72CD91E77B}" presName="hierChild1" presStyleCnt="0">
        <dgm:presLayoutVars>
          <dgm:chPref val="1"/>
          <dgm:dir/>
          <dgm:animOne val="branch"/>
          <dgm:animLvl val="lvl"/>
          <dgm:resizeHandles/>
        </dgm:presLayoutVars>
      </dgm:prSet>
      <dgm:spPr/>
    </dgm:pt>
    <dgm:pt modelId="{38D802D8-96D3-4F7C-966B-E244159FDFCF}" type="pres">
      <dgm:prSet presAssocID="{CD713817-966C-4D40-B1DC-1F8F3400CAEC}" presName="hierRoot1" presStyleCnt="0"/>
      <dgm:spPr/>
    </dgm:pt>
    <dgm:pt modelId="{BA3A364D-59DC-4391-B840-19ECFEE6DFB2}" type="pres">
      <dgm:prSet presAssocID="{CD713817-966C-4D40-B1DC-1F8F3400CAEC}" presName="composite" presStyleCnt="0"/>
      <dgm:spPr/>
    </dgm:pt>
    <dgm:pt modelId="{99BCEA9D-0255-4115-A8B0-76AF6E4F0076}" type="pres">
      <dgm:prSet presAssocID="{CD713817-966C-4D40-B1DC-1F8F3400CAEC}" presName="background" presStyleLbl="node0" presStyleIdx="0" presStyleCnt="2"/>
      <dgm:spPr/>
    </dgm:pt>
    <dgm:pt modelId="{36BBF13E-3DD6-48D9-BD2B-B3347A272E7C}" type="pres">
      <dgm:prSet presAssocID="{CD713817-966C-4D40-B1DC-1F8F3400CAEC}" presName="text" presStyleLbl="fgAcc0" presStyleIdx="0" presStyleCnt="2">
        <dgm:presLayoutVars>
          <dgm:chPref val="3"/>
        </dgm:presLayoutVars>
      </dgm:prSet>
      <dgm:spPr/>
    </dgm:pt>
    <dgm:pt modelId="{73A31923-0B9C-4AB2-9B55-C3C22EDFD615}" type="pres">
      <dgm:prSet presAssocID="{CD713817-966C-4D40-B1DC-1F8F3400CAEC}" presName="hierChild2" presStyleCnt="0"/>
      <dgm:spPr/>
    </dgm:pt>
    <dgm:pt modelId="{1A56EED6-E80D-4170-844D-1E4423533EB5}" type="pres">
      <dgm:prSet presAssocID="{3CA00F93-C7DE-400C-8953-D6B93FE61FBE}" presName="hierRoot1" presStyleCnt="0"/>
      <dgm:spPr/>
    </dgm:pt>
    <dgm:pt modelId="{CA1C457A-DE6D-4FA8-A19C-96F3CADE6481}" type="pres">
      <dgm:prSet presAssocID="{3CA00F93-C7DE-400C-8953-D6B93FE61FBE}" presName="composite" presStyleCnt="0"/>
      <dgm:spPr/>
    </dgm:pt>
    <dgm:pt modelId="{A6D3C991-DBB8-42C3-B552-842D0E661DD5}" type="pres">
      <dgm:prSet presAssocID="{3CA00F93-C7DE-400C-8953-D6B93FE61FBE}" presName="background" presStyleLbl="node0" presStyleIdx="1" presStyleCnt="2"/>
      <dgm:spPr/>
    </dgm:pt>
    <dgm:pt modelId="{FAB0491B-A054-4917-998C-C681E154BEB9}" type="pres">
      <dgm:prSet presAssocID="{3CA00F93-C7DE-400C-8953-D6B93FE61FBE}" presName="text" presStyleLbl="fgAcc0" presStyleIdx="1" presStyleCnt="2">
        <dgm:presLayoutVars>
          <dgm:chPref val="3"/>
        </dgm:presLayoutVars>
      </dgm:prSet>
      <dgm:spPr/>
    </dgm:pt>
    <dgm:pt modelId="{CD1941D3-139C-4D5B-9F61-4C8C63970E8F}" type="pres">
      <dgm:prSet presAssocID="{3CA00F93-C7DE-400C-8953-D6B93FE61FBE}" presName="hierChild2" presStyleCnt="0"/>
      <dgm:spPr/>
    </dgm:pt>
  </dgm:ptLst>
  <dgm:cxnLst>
    <dgm:cxn modelId="{A4969533-8BD4-48E3-9138-2190906B3487}" type="presOf" srcId="{CD713817-966C-4D40-B1DC-1F8F3400CAEC}" destId="{36BBF13E-3DD6-48D9-BD2B-B3347A272E7C}" srcOrd="0" destOrd="0" presId="urn:microsoft.com/office/officeart/2005/8/layout/hierarchy1"/>
    <dgm:cxn modelId="{22CED333-DDE5-4392-8B44-D9F99AE9149F}" type="presOf" srcId="{8BC6278E-89D8-4BB5-99E7-FB72CD91E77B}" destId="{50F2010E-1A40-49FC-A1C7-7CEBD08554EC}" srcOrd="0" destOrd="0" presId="urn:microsoft.com/office/officeart/2005/8/layout/hierarchy1"/>
    <dgm:cxn modelId="{5EB43F65-083D-422A-908F-F6292257B45B}" type="presOf" srcId="{3CA00F93-C7DE-400C-8953-D6B93FE61FBE}" destId="{FAB0491B-A054-4917-998C-C681E154BEB9}" srcOrd="0" destOrd="0" presId="urn:microsoft.com/office/officeart/2005/8/layout/hierarchy1"/>
    <dgm:cxn modelId="{012483B2-947F-4594-A99C-FF42BB2F0088}" srcId="{8BC6278E-89D8-4BB5-99E7-FB72CD91E77B}" destId="{CD713817-966C-4D40-B1DC-1F8F3400CAEC}" srcOrd="0" destOrd="0" parTransId="{36888ECA-371B-4A42-B17A-53CFD966A17A}" sibTransId="{9EEAEFC6-045A-491D-8B12-51DD0C79E33A}"/>
    <dgm:cxn modelId="{FA25B7B6-E4FE-415E-86F7-039BF9680DE5}" srcId="{8BC6278E-89D8-4BB5-99E7-FB72CD91E77B}" destId="{3CA00F93-C7DE-400C-8953-D6B93FE61FBE}" srcOrd="1" destOrd="0" parTransId="{641D8A81-76CE-4C01-989D-D9C28567AA7C}" sibTransId="{563826AF-D92C-48BA-8039-02A19B412FD6}"/>
    <dgm:cxn modelId="{DBD7C554-CE03-4E21-BCF3-35AB7D3E6741}" type="presParOf" srcId="{50F2010E-1A40-49FC-A1C7-7CEBD08554EC}" destId="{38D802D8-96D3-4F7C-966B-E244159FDFCF}" srcOrd="0" destOrd="0" presId="urn:microsoft.com/office/officeart/2005/8/layout/hierarchy1"/>
    <dgm:cxn modelId="{77DDFD9A-70A8-4314-AE72-A6CC0F3F54AA}" type="presParOf" srcId="{38D802D8-96D3-4F7C-966B-E244159FDFCF}" destId="{BA3A364D-59DC-4391-B840-19ECFEE6DFB2}" srcOrd="0" destOrd="0" presId="urn:microsoft.com/office/officeart/2005/8/layout/hierarchy1"/>
    <dgm:cxn modelId="{B1D14791-7749-439F-A3B7-BAEBBF3A4B73}" type="presParOf" srcId="{BA3A364D-59DC-4391-B840-19ECFEE6DFB2}" destId="{99BCEA9D-0255-4115-A8B0-76AF6E4F0076}" srcOrd="0" destOrd="0" presId="urn:microsoft.com/office/officeart/2005/8/layout/hierarchy1"/>
    <dgm:cxn modelId="{628513F5-24A4-41CF-A216-12830598D8DA}" type="presParOf" srcId="{BA3A364D-59DC-4391-B840-19ECFEE6DFB2}" destId="{36BBF13E-3DD6-48D9-BD2B-B3347A272E7C}" srcOrd="1" destOrd="0" presId="urn:microsoft.com/office/officeart/2005/8/layout/hierarchy1"/>
    <dgm:cxn modelId="{EDF3F0AB-57BC-4DD8-957B-D21230BAB8A8}" type="presParOf" srcId="{38D802D8-96D3-4F7C-966B-E244159FDFCF}" destId="{73A31923-0B9C-4AB2-9B55-C3C22EDFD615}" srcOrd="1" destOrd="0" presId="urn:microsoft.com/office/officeart/2005/8/layout/hierarchy1"/>
    <dgm:cxn modelId="{E1F5ED4F-1E3A-4343-8865-C84658013ABE}" type="presParOf" srcId="{50F2010E-1A40-49FC-A1C7-7CEBD08554EC}" destId="{1A56EED6-E80D-4170-844D-1E4423533EB5}" srcOrd="1" destOrd="0" presId="urn:microsoft.com/office/officeart/2005/8/layout/hierarchy1"/>
    <dgm:cxn modelId="{D5D9D1A1-F42A-459D-87F8-C5CB086855E2}" type="presParOf" srcId="{1A56EED6-E80D-4170-844D-1E4423533EB5}" destId="{CA1C457A-DE6D-4FA8-A19C-96F3CADE6481}" srcOrd="0" destOrd="0" presId="urn:microsoft.com/office/officeart/2005/8/layout/hierarchy1"/>
    <dgm:cxn modelId="{7DCEE8FF-06F3-4C71-A3E8-117921829AD8}" type="presParOf" srcId="{CA1C457A-DE6D-4FA8-A19C-96F3CADE6481}" destId="{A6D3C991-DBB8-42C3-B552-842D0E661DD5}" srcOrd="0" destOrd="0" presId="urn:microsoft.com/office/officeart/2005/8/layout/hierarchy1"/>
    <dgm:cxn modelId="{356150D4-207F-40FC-B12C-017BA7E52EF6}" type="presParOf" srcId="{CA1C457A-DE6D-4FA8-A19C-96F3CADE6481}" destId="{FAB0491B-A054-4917-998C-C681E154BEB9}" srcOrd="1" destOrd="0" presId="urn:microsoft.com/office/officeart/2005/8/layout/hierarchy1"/>
    <dgm:cxn modelId="{990B6235-1319-46E5-8EA8-4A61EF966268}" type="presParOf" srcId="{1A56EED6-E80D-4170-844D-1E4423533EB5}" destId="{CD1941D3-139C-4D5B-9F61-4C8C63970E8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2CA3A1-F85D-4B42-A16B-0C3CDE95389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A47DF22-E8A1-4529-B015-6A3CD89F58C9}">
      <dgm:prSet/>
      <dgm:spPr/>
      <dgm:t>
        <a:bodyPr/>
        <a:lstStyle/>
        <a:p>
          <a:r>
            <a:rPr lang="en-US"/>
            <a:t>Evidence is relevant if:</a:t>
          </a:r>
        </a:p>
      </dgm:t>
    </dgm:pt>
    <dgm:pt modelId="{E3D34437-D998-4AE9-BB7A-A8DDF64EA875}" type="parTrans" cxnId="{5366C592-69E1-4A9A-8AF1-D55B5FFE6378}">
      <dgm:prSet/>
      <dgm:spPr/>
      <dgm:t>
        <a:bodyPr/>
        <a:lstStyle/>
        <a:p>
          <a:endParaRPr lang="en-US"/>
        </a:p>
      </dgm:t>
    </dgm:pt>
    <dgm:pt modelId="{00788247-D81B-420B-AC5A-1C043E9627C0}" type="sibTrans" cxnId="{5366C592-69E1-4A9A-8AF1-D55B5FFE6378}">
      <dgm:prSet/>
      <dgm:spPr/>
      <dgm:t>
        <a:bodyPr/>
        <a:lstStyle/>
        <a:p>
          <a:endParaRPr lang="en-US"/>
        </a:p>
      </dgm:t>
    </dgm:pt>
    <dgm:pt modelId="{B95B7347-1D19-4648-88B4-7A8D2692B2AC}">
      <dgm:prSet/>
      <dgm:spPr/>
      <dgm:t>
        <a:bodyPr/>
        <a:lstStyle/>
        <a:p>
          <a:r>
            <a:rPr lang="en-US" dirty="0"/>
            <a:t>It has a tendency to make </a:t>
          </a:r>
          <a:r>
            <a:rPr lang="en-US" u="heavy" dirty="0">
              <a:uFillTx/>
            </a:rPr>
            <a:t>a fact</a:t>
          </a:r>
          <a:r>
            <a:rPr lang="en-US" dirty="0"/>
            <a:t> more or less  probable than it would be without the evidence; and</a:t>
          </a:r>
        </a:p>
      </dgm:t>
    </dgm:pt>
    <dgm:pt modelId="{85D7D2E8-6C71-40E8-9CF8-4040BB3BFE56}" type="parTrans" cxnId="{DAE1826F-9473-4913-B8CD-B5F1D32F4376}">
      <dgm:prSet/>
      <dgm:spPr/>
      <dgm:t>
        <a:bodyPr/>
        <a:lstStyle/>
        <a:p>
          <a:endParaRPr lang="en-US"/>
        </a:p>
      </dgm:t>
    </dgm:pt>
    <dgm:pt modelId="{BAD0094B-9531-4B65-8A35-928126B8AF82}" type="sibTrans" cxnId="{DAE1826F-9473-4913-B8CD-B5F1D32F4376}">
      <dgm:prSet/>
      <dgm:spPr/>
      <dgm:t>
        <a:bodyPr/>
        <a:lstStyle/>
        <a:p>
          <a:endParaRPr lang="en-US"/>
        </a:p>
      </dgm:t>
    </dgm:pt>
    <dgm:pt modelId="{D705B4BC-3DCC-4C01-8809-EC012EF430D1}">
      <dgm:prSet/>
      <dgm:spPr/>
      <dgm:t>
        <a:bodyPr/>
        <a:lstStyle/>
        <a:p>
          <a:r>
            <a:rPr lang="en-US"/>
            <a:t>The </a:t>
          </a:r>
          <a:r>
            <a:rPr lang="en-US" u="heavy">
              <a:uFillTx/>
            </a:rPr>
            <a:t>fact is of consequence</a:t>
          </a:r>
          <a:r>
            <a:rPr lang="en-US"/>
            <a:t> in determining the action</a:t>
          </a:r>
        </a:p>
      </dgm:t>
    </dgm:pt>
    <dgm:pt modelId="{AE1BA943-5838-4E32-B5A0-73237FDBF12D}" type="parTrans" cxnId="{CE525C4C-F82D-4BA1-8BAA-F0BBCCE7DC8D}">
      <dgm:prSet/>
      <dgm:spPr/>
      <dgm:t>
        <a:bodyPr/>
        <a:lstStyle/>
        <a:p>
          <a:endParaRPr lang="en-US"/>
        </a:p>
      </dgm:t>
    </dgm:pt>
    <dgm:pt modelId="{D4D26EEE-DBD1-4D75-B423-29DB76ED5270}" type="sibTrans" cxnId="{CE525C4C-F82D-4BA1-8BAA-F0BBCCE7DC8D}">
      <dgm:prSet/>
      <dgm:spPr/>
      <dgm:t>
        <a:bodyPr/>
        <a:lstStyle/>
        <a:p>
          <a:endParaRPr lang="en-US"/>
        </a:p>
      </dgm:t>
    </dgm:pt>
    <dgm:pt modelId="{C3BCD0ED-DBE1-4EA2-8D56-7E00B24C80CC}" type="pres">
      <dgm:prSet presAssocID="{6A2CA3A1-F85D-4B42-A16B-0C3CDE953895}" presName="linear" presStyleCnt="0">
        <dgm:presLayoutVars>
          <dgm:animLvl val="lvl"/>
          <dgm:resizeHandles val="exact"/>
        </dgm:presLayoutVars>
      </dgm:prSet>
      <dgm:spPr/>
    </dgm:pt>
    <dgm:pt modelId="{2B498584-2E38-4065-8BEB-A8926CF4900D}" type="pres">
      <dgm:prSet presAssocID="{3A47DF22-E8A1-4529-B015-6A3CD89F58C9}" presName="parentText" presStyleLbl="node1" presStyleIdx="0" presStyleCnt="1">
        <dgm:presLayoutVars>
          <dgm:chMax val="0"/>
          <dgm:bulletEnabled val="1"/>
        </dgm:presLayoutVars>
      </dgm:prSet>
      <dgm:spPr/>
    </dgm:pt>
    <dgm:pt modelId="{FE771E66-1037-46A9-80ED-554DFB04B54E}" type="pres">
      <dgm:prSet presAssocID="{3A47DF22-E8A1-4529-B015-6A3CD89F58C9}" presName="childText" presStyleLbl="revTx" presStyleIdx="0" presStyleCnt="1">
        <dgm:presLayoutVars>
          <dgm:bulletEnabled val="1"/>
        </dgm:presLayoutVars>
      </dgm:prSet>
      <dgm:spPr/>
    </dgm:pt>
  </dgm:ptLst>
  <dgm:cxnLst>
    <dgm:cxn modelId="{CE525C4C-F82D-4BA1-8BAA-F0BBCCE7DC8D}" srcId="{3A47DF22-E8A1-4529-B015-6A3CD89F58C9}" destId="{D705B4BC-3DCC-4C01-8809-EC012EF430D1}" srcOrd="1" destOrd="0" parTransId="{AE1BA943-5838-4E32-B5A0-73237FDBF12D}" sibTransId="{D4D26EEE-DBD1-4D75-B423-29DB76ED5270}"/>
    <dgm:cxn modelId="{DAE1826F-9473-4913-B8CD-B5F1D32F4376}" srcId="{3A47DF22-E8A1-4529-B015-6A3CD89F58C9}" destId="{B95B7347-1D19-4648-88B4-7A8D2692B2AC}" srcOrd="0" destOrd="0" parTransId="{85D7D2E8-6C71-40E8-9CF8-4040BB3BFE56}" sibTransId="{BAD0094B-9531-4B65-8A35-928126B8AF82}"/>
    <dgm:cxn modelId="{CB9B437F-5BEA-48A1-A322-606679F4A7E5}" type="presOf" srcId="{3A47DF22-E8A1-4529-B015-6A3CD89F58C9}" destId="{2B498584-2E38-4065-8BEB-A8926CF4900D}" srcOrd="0" destOrd="0" presId="urn:microsoft.com/office/officeart/2005/8/layout/vList2"/>
    <dgm:cxn modelId="{5366C592-69E1-4A9A-8AF1-D55B5FFE6378}" srcId="{6A2CA3A1-F85D-4B42-A16B-0C3CDE953895}" destId="{3A47DF22-E8A1-4529-B015-6A3CD89F58C9}" srcOrd="0" destOrd="0" parTransId="{E3D34437-D998-4AE9-BB7A-A8DDF64EA875}" sibTransId="{00788247-D81B-420B-AC5A-1C043E9627C0}"/>
    <dgm:cxn modelId="{51C49FBA-CD02-4406-8F75-B5117E1D4704}" type="presOf" srcId="{6A2CA3A1-F85D-4B42-A16B-0C3CDE953895}" destId="{C3BCD0ED-DBE1-4EA2-8D56-7E00B24C80CC}" srcOrd="0" destOrd="0" presId="urn:microsoft.com/office/officeart/2005/8/layout/vList2"/>
    <dgm:cxn modelId="{B97610CF-899F-4F7B-8588-37A20C011CE0}" type="presOf" srcId="{D705B4BC-3DCC-4C01-8809-EC012EF430D1}" destId="{FE771E66-1037-46A9-80ED-554DFB04B54E}" srcOrd="0" destOrd="1" presId="urn:microsoft.com/office/officeart/2005/8/layout/vList2"/>
    <dgm:cxn modelId="{1B2244FB-E04C-4749-9C8C-97392F119313}" type="presOf" srcId="{B95B7347-1D19-4648-88B4-7A8D2692B2AC}" destId="{FE771E66-1037-46A9-80ED-554DFB04B54E}" srcOrd="0" destOrd="0" presId="urn:microsoft.com/office/officeart/2005/8/layout/vList2"/>
    <dgm:cxn modelId="{0BCE4A9C-A363-4634-A995-EE870B669A0F}" type="presParOf" srcId="{C3BCD0ED-DBE1-4EA2-8D56-7E00B24C80CC}" destId="{2B498584-2E38-4065-8BEB-A8926CF4900D}" srcOrd="0" destOrd="0" presId="urn:microsoft.com/office/officeart/2005/8/layout/vList2"/>
    <dgm:cxn modelId="{C58009D0-AF6E-41F1-B142-A8BD2B804646}" type="presParOf" srcId="{C3BCD0ED-DBE1-4EA2-8D56-7E00B24C80CC}" destId="{FE771E66-1037-46A9-80ED-554DFB04B54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2E1012-625A-40FA-A2ED-D4D1AECBDDC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918A7CC-F18E-4BD8-87C9-4F1438469C3E}">
      <dgm:prSet/>
      <dgm:spPr/>
      <dgm:t>
        <a:bodyPr/>
        <a:lstStyle/>
        <a:p>
          <a:r>
            <a:rPr lang="en-US"/>
            <a:t>Generally, no – Evidence of a complainant’s prior sexual  behavior is relevant only if:</a:t>
          </a:r>
        </a:p>
      </dgm:t>
    </dgm:pt>
    <dgm:pt modelId="{DB4100D2-AB6A-44ED-8B6D-7D0981F3F244}" type="parTrans" cxnId="{DD214D67-269F-4869-B9E6-740D25A596BB}">
      <dgm:prSet/>
      <dgm:spPr/>
      <dgm:t>
        <a:bodyPr/>
        <a:lstStyle/>
        <a:p>
          <a:endParaRPr lang="en-US"/>
        </a:p>
      </dgm:t>
    </dgm:pt>
    <dgm:pt modelId="{287E99A3-1A99-4A8D-8F59-9D5CABAE7656}" type="sibTrans" cxnId="{DD214D67-269F-4869-B9E6-740D25A596BB}">
      <dgm:prSet/>
      <dgm:spPr/>
      <dgm:t>
        <a:bodyPr/>
        <a:lstStyle/>
        <a:p>
          <a:endParaRPr lang="en-US"/>
        </a:p>
      </dgm:t>
    </dgm:pt>
    <dgm:pt modelId="{1291A1DE-FE50-4BF2-8C62-AC5365C19ED4}">
      <dgm:prSet/>
      <dgm:spPr/>
      <dgm:t>
        <a:bodyPr/>
        <a:lstStyle/>
        <a:p>
          <a:r>
            <a:rPr lang="en-US"/>
            <a:t>Offered to prove that someone other than the  respondent committed the conduct, or</a:t>
          </a:r>
        </a:p>
      </dgm:t>
    </dgm:pt>
    <dgm:pt modelId="{B138FF57-3E84-43E9-B84C-6716924F51C4}" type="parTrans" cxnId="{938CB97B-CB95-4E4B-853E-23F95B19F48F}">
      <dgm:prSet/>
      <dgm:spPr/>
      <dgm:t>
        <a:bodyPr/>
        <a:lstStyle/>
        <a:p>
          <a:endParaRPr lang="en-US"/>
        </a:p>
      </dgm:t>
    </dgm:pt>
    <dgm:pt modelId="{FF5FBB0A-DA3F-4C06-AAFE-1CA9B5F80357}" type="sibTrans" cxnId="{938CB97B-CB95-4E4B-853E-23F95B19F48F}">
      <dgm:prSet/>
      <dgm:spPr/>
      <dgm:t>
        <a:bodyPr/>
        <a:lstStyle/>
        <a:p>
          <a:endParaRPr lang="en-US"/>
        </a:p>
      </dgm:t>
    </dgm:pt>
    <dgm:pt modelId="{FA912D2E-F263-48C8-9B28-3A8502583ABC}">
      <dgm:prSet/>
      <dgm:spPr/>
      <dgm:t>
        <a:bodyPr/>
        <a:lstStyle/>
        <a:p>
          <a:r>
            <a:rPr lang="en-US"/>
            <a:t>If evidence of specific incidents of the  complainant’s prior sexual behavior </a:t>
          </a:r>
          <a:r>
            <a:rPr lang="en-US" u="heavy">
              <a:uFillTx/>
            </a:rPr>
            <a:t>with the  respondent</a:t>
          </a:r>
          <a:r>
            <a:rPr lang="en-US"/>
            <a:t> are offered to prove consent</a:t>
          </a:r>
        </a:p>
      </dgm:t>
    </dgm:pt>
    <dgm:pt modelId="{E96A7356-C47A-49A5-A2AA-590F9AB3132C}" type="parTrans" cxnId="{47CB4684-8113-484A-B13E-FDA6971312F4}">
      <dgm:prSet/>
      <dgm:spPr/>
      <dgm:t>
        <a:bodyPr/>
        <a:lstStyle/>
        <a:p>
          <a:endParaRPr lang="en-US"/>
        </a:p>
      </dgm:t>
    </dgm:pt>
    <dgm:pt modelId="{27358E94-9D9F-4143-9AC5-FC1C2A9E5C89}" type="sibTrans" cxnId="{47CB4684-8113-484A-B13E-FDA6971312F4}">
      <dgm:prSet/>
      <dgm:spPr/>
      <dgm:t>
        <a:bodyPr/>
        <a:lstStyle/>
        <a:p>
          <a:endParaRPr lang="en-US"/>
        </a:p>
      </dgm:t>
    </dgm:pt>
    <dgm:pt modelId="{FF88D7AD-2021-4534-BA28-5429AF14EEB2}">
      <dgm:prSet/>
      <dgm:spPr/>
      <dgm:t>
        <a:bodyPr/>
        <a:lstStyle/>
        <a:p>
          <a:r>
            <a:rPr lang="en-US"/>
            <a:t>If determined relevant, explain basis for allowing  questions</a:t>
          </a:r>
        </a:p>
      </dgm:t>
    </dgm:pt>
    <dgm:pt modelId="{5D936C38-3851-4F2B-8461-C78E41F119EE}" type="parTrans" cxnId="{B8B42BCB-211A-4067-BC02-26A76EB42302}">
      <dgm:prSet/>
      <dgm:spPr/>
      <dgm:t>
        <a:bodyPr/>
        <a:lstStyle/>
        <a:p>
          <a:endParaRPr lang="en-US"/>
        </a:p>
      </dgm:t>
    </dgm:pt>
    <dgm:pt modelId="{15A59D65-64A3-4022-9FDE-EC8670C287FC}" type="sibTrans" cxnId="{B8B42BCB-211A-4067-BC02-26A76EB42302}">
      <dgm:prSet/>
      <dgm:spPr/>
      <dgm:t>
        <a:bodyPr/>
        <a:lstStyle/>
        <a:p>
          <a:endParaRPr lang="en-US"/>
        </a:p>
      </dgm:t>
    </dgm:pt>
    <dgm:pt modelId="{9AC7FD9B-4676-4107-9256-7F3E262FF5D1}" type="pres">
      <dgm:prSet presAssocID="{302E1012-625A-40FA-A2ED-D4D1AECBDDC2}" presName="linear" presStyleCnt="0">
        <dgm:presLayoutVars>
          <dgm:animLvl val="lvl"/>
          <dgm:resizeHandles val="exact"/>
        </dgm:presLayoutVars>
      </dgm:prSet>
      <dgm:spPr/>
    </dgm:pt>
    <dgm:pt modelId="{C10B9E97-FB3B-4CBE-A45D-2349E5AFBBD7}" type="pres">
      <dgm:prSet presAssocID="{8918A7CC-F18E-4BD8-87C9-4F1438469C3E}" presName="parentText" presStyleLbl="node1" presStyleIdx="0" presStyleCnt="2">
        <dgm:presLayoutVars>
          <dgm:chMax val="0"/>
          <dgm:bulletEnabled val="1"/>
        </dgm:presLayoutVars>
      </dgm:prSet>
      <dgm:spPr/>
    </dgm:pt>
    <dgm:pt modelId="{771FF080-4E98-42BD-B4FC-974E64625F5A}" type="pres">
      <dgm:prSet presAssocID="{8918A7CC-F18E-4BD8-87C9-4F1438469C3E}" presName="childText" presStyleLbl="revTx" presStyleIdx="0" presStyleCnt="1">
        <dgm:presLayoutVars>
          <dgm:bulletEnabled val="1"/>
        </dgm:presLayoutVars>
      </dgm:prSet>
      <dgm:spPr/>
    </dgm:pt>
    <dgm:pt modelId="{5D00133B-C517-436D-837F-B80859090167}" type="pres">
      <dgm:prSet presAssocID="{FF88D7AD-2021-4534-BA28-5429AF14EEB2}" presName="parentText" presStyleLbl="node1" presStyleIdx="1" presStyleCnt="2">
        <dgm:presLayoutVars>
          <dgm:chMax val="0"/>
          <dgm:bulletEnabled val="1"/>
        </dgm:presLayoutVars>
      </dgm:prSet>
      <dgm:spPr/>
    </dgm:pt>
  </dgm:ptLst>
  <dgm:cxnLst>
    <dgm:cxn modelId="{1F5EF260-A0A3-4B49-8C78-668149DFDE80}" type="presOf" srcId="{302E1012-625A-40FA-A2ED-D4D1AECBDDC2}" destId="{9AC7FD9B-4676-4107-9256-7F3E262FF5D1}" srcOrd="0" destOrd="0" presId="urn:microsoft.com/office/officeart/2005/8/layout/vList2"/>
    <dgm:cxn modelId="{DD214D67-269F-4869-B9E6-740D25A596BB}" srcId="{302E1012-625A-40FA-A2ED-D4D1AECBDDC2}" destId="{8918A7CC-F18E-4BD8-87C9-4F1438469C3E}" srcOrd="0" destOrd="0" parTransId="{DB4100D2-AB6A-44ED-8B6D-7D0981F3F244}" sibTransId="{287E99A3-1A99-4A8D-8F59-9D5CABAE7656}"/>
    <dgm:cxn modelId="{938CB97B-CB95-4E4B-853E-23F95B19F48F}" srcId="{8918A7CC-F18E-4BD8-87C9-4F1438469C3E}" destId="{1291A1DE-FE50-4BF2-8C62-AC5365C19ED4}" srcOrd="0" destOrd="0" parTransId="{B138FF57-3E84-43E9-B84C-6716924F51C4}" sibTransId="{FF5FBB0A-DA3F-4C06-AAFE-1CA9B5F80357}"/>
    <dgm:cxn modelId="{793C867C-E108-4C7A-8E85-1AB1BACCF6F0}" type="presOf" srcId="{1291A1DE-FE50-4BF2-8C62-AC5365C19ED4}" destId="{771FF080-4E98-42BD-B4FC-974E64625F5A}" srcOrd="0" destOrd="0" presId="urn:microsoft.com/office/officeart/2005/8/layout/vList2"/>
    <dgm:cxn modelId="{4842A87D-3458-4AFD-A59E-6CAD624804B4}" type="presOf" srcId="{FA912D2E-F263-48C8-9B28-3A8502583ABC}" destId="{771FF080-4E98-42BD-B4FC-974E64625F5A}" srcOrd="0" destOrd="1" presId="urn:microsoft.com/office/officeart/2005/8/layout/vList2"/>
    <dgm:cxn modelId="{47CB4684-8113-484A-B13E-FDA6971312F4}" srcId="{8918A7CC-F18E-4BD8-87C9-4F1438469C3E}" destId="{FA912D2E-F263-48C8-9B28-3A8502583ABC}" srcOrd="1" destOrd="0" parTransId="{E96A7356-C47A-49A5-A2AA-590F9AB3132C}" sibTransId="{27358E94-9D9F-4143-9AC5-FC1C2A9E5C89}"/>
    <dgm:cxn modelId="{A81F8691-EFD4-430C-972A-019334C98739}" type="presOf" srcId="{FF88D7AD-2021-4534-BA28-5429AF14EEB2}" destId="{5D00133B-C517-436D-837F-B80859090167}" srcOrd="0" destOrd="0" presId="urn:microsoft.com/office/officeart/2005/8/layout/vList2"/>
    <dgm:cxn modelId="{278A40B7-EBDF-4AB4-A2A4-383E65CF551B}" type="presOf" srcId="{8918A7CC-F18E-4BD8-87C9-4F1438469C3E}" destId="{C10B9E97-FB3B-4CBE-A45D-2349E5AFBBD7}" srcOrd="0" destOrd="0" presId="urn:microsoft.com/office/officeart/2005/8/layout/vList2"/>
    <dgm:cxn modelId="{B8B42BCB-211A-4067-BC02-26A76EB42302}" srcId="{302E1012-625A-40FA-A2ED-D4D1AECBDDC2}" destId="{FF88D7AD-2021-4534-BA28-5429AF14EEB2}" srcOrd="1" destOrd="0" parTransId="{5D936C38-3851-4F2B-8461-C78E41F119EE}" sibTransId="{15A59D65-64A3-4022-9FDE-EC8670C287FC}"/>
    <dgm:cxn modelId="{BE21AE15-BE89-429F-97D3-D79E60EB260A}" type="presParOf" srcId="{9AC7FD9B-4676-4107-9256-7F3E262FF5D1}" destId="{C10B9E97-FB3B-4CBE-A45D-2349E5AFBBD7}" srcOrd="0" destOrd="0" presId="urn:microsoft.com/office/officeart/2005/8/layout/vList2"/>
    <dgm:cxn modelId="{ED489EE2-3F1C-47B6-849B-2FEAC582D74F}" type="presParOf" srcId="{9AC7FD9B-4676-4107-9256-7F3E262FF5D1}" destId="{771FF080-4E98-42BD-B4FC-974E64625F5A}" srcOrd="1" destOrd="0" presId="urn:microsoft.com/office/officeart/2005/8/layout/vList2"/>
    <dgm:cxn modelId="{676B208F-8988-4C7F-BA3C-5455409A72C9}" type="presParOf" srcId="{9AC7FD9B-4676-4107-9256-7F3E262FF5D1}" destId="{5D00133B-C517-436D-837F-B8085909016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9A17AE-857A-401B-9911-2CAD029DEA6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7F72EC3-F1ED-434D-9C91-B4369E691E10}">
      <dgm:prSet/>
      <dgm:spPr/>
      <dgm:t>
        <a:bodyPr/>
        <a:lstStyle/>
        <a:p>
          <a:r>
            <a:rPr lang="en-US"/>
            <a:t>Open-ended questions generate more  information while closed-ended questions will  clarify specifics.</a:t>
          </a:r>
        </a:p>
      </dgm:t>
    </dgm:pt>
    <dgm:pt modelId="{E4C38199-E4B9-4DC2-A388-C941CB99E2AB}" type="parTrans" cxnId="{0C810E6F-B6B5-41AF-B3C8-1B7A60717BA0}">
      <dgm:prSet/>
      <dgm:spPr/>
      <dgm:t>
        <a:bodyPr/>
        <a:lstStyle/>
        <a:p>
          <a:endParaRPr lang="en-US"/>
        </a:p>
      </dgm:t>
    </dgm:pt>
    <dgm:pt modelId="{C277B405-287A-4EAB-8644-C5B0404A2FD6}" type="sibTrans" cxnId="{0C810E6F-B6B5-41AF-B3C8-1B7A60717BA0}">
      <dgm:prSet/>
      <dgm:spPr/>
      <dgm:t>
        <a:bodyPr/>
        <a:lstStyle/>
        <a:p>
          <a:endParaRPr lang="en-US"/>
        </a:p>
      </dgm:t>
    </dgm:pt>
    <dgm:pt modelId="{B6A5A406-4386-4449-9206-B7A4146D2BEE}">
      <dgm:prSet/>
      <dgm:spPr/>
      <dgm:t>
        <a:bodyPr/>
        <a:lstStyle/>
        <a:p>
          <a:r>
            <a:rPr lang="en-US"/>
            <a:t>Close-ended questions result in yes/no  responses that often don’t offer much  additional information. Use close-ended  questions to obtain specifics and clarify  information you have already received.</a:t>
          </a:r>
        </a:p>
      </dgm:t>
    </dgm:pt>
    <dgm:pt modelId="{EFC0B0E9-B3F3-495E-9D8A-0F988B231CD6}" type="parTrans" cxnId="{F7D5023E-E566-47ED-8F22-A0C112D40780}">
      <dgm:prSet/>
      <dgm:spPr/>
      <dgm:t>
        <a:bodyPr/>
        <a:lstStyle/>
        <a:p>
          <a:endParaRPr lang="en-US"/>
        </a:p>
      </dgm:t>
    </dgm:pt>
    <dgm:pt modelId="{FF5C8AE3-1C20-41CD-8718-0A7413B4D175}" type="sibTrans" cxnId="{F7D5023E-E566-47ED-8F22-A0C112D40780}">
      <dgm:prSet/>
      <dgm:spPr/>
      <dgm:t>
        <a:bodyPr/>
        <a:lstStyle/>
        <a:p>
          <a:endParaRPr lang="en-US"/>
        </a:p>
      </dgm:t>
    </dgm:pt>
    <dgm:pt modelId="{DD0A66BD-313B-4E27-A13F-3FDE81B9730C}">
      <dgm:prSet/>
      <dgm:spPr/>
      <dgm:t>
        <a:bodyPr/>
        <a:lstStyle/>
        <a:p>
          <a:r>
            <a:rPr lang="en-US"/>
            <a:t>Silence is ok:	Give the witness time to answer.</a:t>
          </a:r>
        </a:p>
      </dgm:t>
    </dgm:pt>
    <dgm:pt modelId="{BC48786D-3A52-45E5-95BB-BF3AF6021B31}" type="parTrans" cxnId="{7A9E277C-2938-4F25-BAAE-73911BBD4C15}">
      <dgm:prSet/>
      <dgm:spPr/>
      <dgm:t>
        <a:bodyPr/>
        <a:lstStyle/>
        <a:p>
          <a:endParaRPr lang="en-US"/>
        </a:p>
      </dgm:t>
    </dgm:pt>
    <dgm:pt modelId="{048B9DC1-B15D-4192-AA80-03A76151B360}" type="sibTrans" cxnId="{7A9E277C-2938-4F25-BAAE-73911BBD4C15}">
      <dgm:prSet/>
      <dgm:spPr/>
      <dgm:t>
        <a:bodyPr/>
        <a:lstStyle/>
        <a:p>
          <a:endParaRPr lang="en-US"/>
        </a:p>
      </dgm:t>
    </dgm:pt>
    <dgm:pt modelId="{232C0E43-C08A-4577-B04A-15EC9C2E5A23}" type="pres">
      <dgm:prSet presAssocID="{FE9A17AE-857A-401B-9911-2CAD029DEA6F}" presName="root" presStyleCnt="0">
        <dgm:presLayoutVars>
          <dgm:dir/>
          <dgm:resizeHandles val="exact"/>
        </dgm:presLayoutVars>
      </dgm:prSet>
      <dgm:spPr/>
    </dgm:pt>
    <dgm:pt modelId="{EB58018A-2E72-4044-B8C0-9EC1937AAD07}" type="pres">
      <dgm:prSet presAssocID="{47F72EC3-F1ED-434D-9C91-B4369E691E10}" presName="compNode" presStyleCnt="0"/>
      <dgm:spPr/>
    </dgm:pt>
    <dgm:pt modelId="{151D9EC3-9F5E-471A-AACB-6869E8443F6C}" type="pres">
      <dgm:prSet presAssocID="{47F72EC3-F1ED-434D-9C91-B4369E691E10}" presName="bgRect" presStyleLbl="bgShp" presStyleIdx="0" presStyleCnt="3"/>
      <dgm:spPr/>
    </dgm:pt>
    <dgm:pt modelId="{D1C087FA-995C-4DF5-8DB6-BB6E9485F83C}" type="pres">
      <dgm:prSet presAssocID="{47F72EC3-F1ED-434D-9C91-B4369E691E1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9D7B55C4-4AAF-486A-84C2-806194C30DDC}" type="pres">
      <dgm:prSet presAssocID="{47F72EC3-F1ED-434D-9C91-B4369E691E10}" presName="spaceRect" presStyleCnt="0"/>
      <dgm:spPr/>
    </dgm:pt>
    <dgm:pt modelId="{84FD0314-C165-4B30-9085-031815D85CB2}" type="pres">
      <dgm:prSet presAssocID="{47F72EC3-F1ED-434D-9C91-B4369E691E10}" presName="parTx" presStyleLbl="revTx" presStyleIdx="0" presStyleCnt="3">
        <dgm:presLayoutVars>
          <dgm:chMax val="0"/>
          <dgm:chPref val="0"/>
        </dgm:presLayoutVars>
      </dgm:prSet>
      <dgm:spPr/>
    </dgm:pt>
    <dgm:pt modelId="{5611E749-EC29-422E-B77A-7237BC72B5A7}" type="pres">
      <dgm:prSet presAssocID="{C277B405-287A-4EAB-8644-C5B0404A2FD6}" presName="sibTrans" presStyleCnt="0"/>
      <dgm:spPr/>
    </dgm:pt>
    <dgm:pt modelId="{30C286B5-2417-4A2A-97FA-B36056A92435}" type="pres">
      <dgm:prSet presAssocID="{B6A5A406-4386-4449-9206-B7A4146D2BEE}" presName="compNode" presStyleCnt="0"/>
      <dgm:spPr/>
    </dgm:pt>
    <dgm:pt modelId="{6B3FB26F-26A2-4417-A2A2-D7221B6487C9}" type="pres">
      <dgm:prSet presAssocID="{B6A5A406-4386-4449-9206-B7A4146D2BEE}" presName="bgRect" presStyleLbl="bgShp" presStyleIdx="1" presStyleCnt="3"/>
      <dgm:spPr/>
    </dgm:pt>
    <dgm:pt modelId="{A3F1A12F-1B5E-4EC5-99B2-2E75E28B3110}" type="pres">
      <dgm:prSet presAssocID="{B6A5A406-4386-4449-9206-B7A4146D2BE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028FA597-4568-4821-9248-1AF21B35A815}" type="pres">
      <dgm:prSet presAssocID="{B6A5A406-4386-4449-9206-B7A4146D2BEE}" presName="spaceRect" presStyleCnt="0"/>
      <dgm:spPr/>
    </dgm:pt>
    <dgm:pt modelId="{A83AF9E1-E7BA-46CC-B8EE-937CE12ED0A5}" type="pres">
      <dgm:prSet presAssocID="{B6A5A406-4386-4449-9206-B7A4146D2BEE}" presName="parTx" presStyleLbl="revTx" presStyleIdx="1" presStyleCnt="3">
        <dgm:presLayoutVars>
          <dgm:chMax val="0"/>
          <dgm:chPref val="0"/>
        </dgm:presLayoutVars>
      </dgm:prSet>
      <dgm:spPr/>
    </dgm:pt>
    <dgm:pt modelId="{07B33F1A-5B21-4B48-A388-60120FFEC153}" type="pres">
      <dgm:prSet presAssocID="{FF5C8AE3-1C20-41CD-8718-0A7413B4D175}" presName="sibTrans" presStyleCnt="0"/>
      <dgm:spPr/>
    </dgm:pt>
    <dgm:pt modelId="{E90784EB-EF0F-4D55-93A2-E9E7475DA1C4}" type="pres">
      <dgm:prSet presAssocID="{DD0A66BD-313B-4E27-A13F-3FDE81B9730C}" presName="compNode" presStyleCnt="0"/>
      <dgm:spPr/>
    </dgm:pt>
    <dgm:pt modelId="{A45A4CC6-D781-4CED-A6F8-D29CCAE77D5C}" type="pres">
      <dgm:prSet presAssocID="{DD0A66BD-313B-4E27-A13F-3FDE81B9730C}" presName="bgRect" presStyleLbl="bgShp" presStyleIdx="2" presStyleCnt="3"/>
      <dgm:spPr/>
    </dgm:pt>
    <dgm:pt modelId="{EAE18AB8-71BE-4C3E-8EA1-C9562F65DAD5}" type="pres">
      <dgm:prSet presAssocID="{DD0A66BD-313B-4E27-A13F-3FDE81B973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te Speaker"/>
        </a:ext>
      </dgm:extLst>
    </dgm:pt>
    <dgm:pt modelId="{489CFB95-07D8-4AFD-96F3-4DE89637AADE}" type="pres">
      <dgm:prSet presAssocID="{DD0A66BD-313B-4E27-A13F-3FDE81B9730C}" presName="spaceRect" presStyleCnt="0"/>
      <dgm:spPr/>
    </dgm:pt>
    <dgm:pt modelId="{E7DBA3F3-DA64-42B0-A035-CC82F41CCACD}" type="pres">
      <dgm:prSet presAssocID="{DD0A66BD-313B-4E27-A13F-3FDE81B9730C}" presName="parTx" presStyleLbl="revTx" presStyleIdx="2" presStyleCnt="3">
        <dgm:presLayoutVars>
          <dgm:chMax val="0"/>
          <dgm:chPref val="0"/>
        </dgm:presLayoutVars>
      </dgm:prSet>
      <dgm:spPr/>
    </dgm:pt>
  </dgm:ptLst>
  <dgm:cxnLst>
    <dgm:cxn modelId="{F7D5023E-E566-47ED-8F22-A0C112D40780}" srcId="{FE9A17AE-857A-401B-9911-2CAD029DEA6F}" destId="{B6A5A406-4386-4449-9206-B7A4146D2BEE}" srcOrd="1" destOrd="0" parTransId="{EFC0B0E9-B3F3-495E-9D8A-0F988B231CD6}" sibTransId="{FF5C8AE3-1C20-41CD-8718-0A7413B4D175}"/>
    <dgm:cxn modelId="{0C810E6F-B6B5-41AF-B3C8-1B7A60717BA0}" srcId="{FE9A17AE-857A-401B-9911-2CAD029DEA6F}" destId="{47F72EC3-F1ED-434D-9C91-B4369E691E10}" srcOrd="0" destOrd="0" parTransId="{E4C38199-E4B9-4DC2-A388-C941CB99E2AB}" sibTransId="{C277B405-287A-4EAB-8644-C5B0404A2FD6}"/>
    <dgm:cxn modelId="{7A9E277C-2938-4F25-BAAE-73911BBD4C15}" srcId="{FE9A17AE-857A-401B-9911-2CAD029DEA6F}" destId="{DD0A66BD-313B-4E27-A13F-3FDE81B9730C}" srcOrd="2" destOrd="0" parTransId="{BC48786D-3A52-45E5-95BB-BF3AF6021B31}" sibTransId="{048B9DC1-B15D-4192-AA80-03A76151B360}"/>
    <dgm:cxn modelId="{CDE855A0-89D5-4AE9-8B46-C5F7F4C7FF81}" type="presOf" srcId="{FE9A17AE-857A-401B-9911-2CAD029DEA6F}" destId="{232C0E43-C08A-4577-B04A-15EC9C2E5A23}" srcOrd="0" destOrd="0" presId="urn:microsoft.com/office/officeart/2018/2/layout/IconVerticalSolidList"/>
    <dgm:cxn modelId="{6C8B88C0-3B75-40C7-93A8-2327ED9D11E1}" type="presOf" srcId="{47F72EC3-F1ED-434D-9C91-B4369E691E10}" destId="{84FD0314-C165-4B30-9085-031815D85CB2}" srcOrd="0" destOrd="0" presId="urn:microsoft.com/office/officeart/2018/2/layout/IconVerticalSolidList"/>
    <dgm:cxn modelId="{84BB22CF-4E97-4511-8FB7-B4DC52E5D997}" type="presOf" srcId="{DD0A66BD-313B-4E27-A13F-3FDE81B9730C}" destId="{E7DBA3F3-DA64-42B0-A035-CC82F41CCACD}" srcOrd="0" destOrd="0" presId="urn:microsoft.com/office/officeart/2018/2/layout/IconVerticalSolidList"/>
    <dgm:cxn modelId="{4BF87DFA-F8FA-4CA4-9900-14047490D8A0}" type="presOf" srcId="{B6A5A406-4386-4449-9206-B7A4146D2BEE}" destId="{A83AF9E1-E7BA-46CC-B8EE-937CE12ED0A5}" srcOrd="0" destOrd="0" presId="urn:microsoft.com/office/officeart/2018/2/layout/IconVerticalSolidList"/>
    <dgm:cxn modelId="{53B52180-BB89-48D3-8E55-8C2F344D1185}" type="presParOf" srcId="{232C0E43-C08A-4577-B04A-15EC9C2E5A23}" destId="{EB58018A-2E72-4044-B8C0-9EC1937AAD07}" srcOrd="0" destOrd="0" presId="urn:microsoft.com/office/officeart/2018/2/layout/IconVerticalSolidList"/>
    <dgm:cxn modelId="{3E84A3DF-9A79-4092-82F6-6E53C4374E4B}" type="presParOf" srcId="{EB58018A-2E72-4044-B8C0-9EC1937AAD07}" destId="{151D9EC3-9F5E-471A-AACB-6869E8443F6C}" srcOrd="0" destOrd="0" presId="urn:microsoft.com/office/officeart/2018/2/layout/IconVerticalSolidList"/>
    <dgm:cxn modelId="{A71E2A9F-A902-412E-8839-B5457A263674}" type="presParOf" srcId="{EB58018A-2E72-4044-B8C0-9EC1937AAD07}" destId="{D1C087FA-995C-4DF5-8DB6-BB6E9485F83C}" srcOrd="1" destOrd="0" presId="urn:microsoft.com/office/officeart/2018/2/layout/IconVerticalSolidList"/>
    <dgm:cxn modelId="{CEA3D8F9-0D92-48DD-8057-71EB05251DAA}" type="presParOf" srcId="{EB58018A-2E72-4044-B8C0-9EC1937AAD07}" destId="{9D7B55C4-4AAF-486A-84C2-806194C30DDC}" srcOrd="2" destOrd="0" presId="urn:microsoft.com/office/officeart/2018/2/layout/IconVerticalSolidList"/>
    <dgm:cxn modelId="{187D20D6-D7E5-4B7A-A4A3-2459AEAE44E0}" type="presParOf" srcId="{EB58018A-2E72-4044-B8C0-9EC1937AAD07}" destId="{84FD0314-C165-4B30-9085-031815D85CB2}" srcOrd="3" destOrd="0" presId="urn:microsoft.com/office/officeart/2018/2/layout/IconVerticalSolidList"/>
    <dgm:cxn modelId="{336CD076-3A92-40B7-89F2-17A1838A81DF}" type="presParOf" srcId="{232C0E43-C08A-4577-B04A-15EC9C2E5A23}" destId="{5611E749-EC29-422E-B77A-7237BC72B5A7}" srcOrd="1" destOrd="0" presId="urn:microsoft.com/office/officeart/2018/2/layout/IconVerticalSolidList"/>
    <dgm:cxn modelId="{AE7245D1-1BCA-4926-B87A-50701EF56693}" type="presParOf" srcId="{232C0E43-C08A-4577-B04A-15EC9C2E5A23}" destId="{30C286B5-2417-4A2A-97FA-B36056A92435}" srcOrd="2" destOrd="0" presId="urn:microsoft.com/office/officeart/2018/2/layout/IconVerticalSolidList"/>
    <dgm:cxn modelId="{1EAD1CD9-935B-4BA6-B205-F032A476504A}" type="presParOf" srcId="{30C286B5-2417-4A2A-97FA-B36056A92435}" destId="{6B3FB26F-26A2-4417-A2A2-D7221B6487C9}" srcOrd="0" destOrd="0" presId="urn:microsoft.com/office/officeart/2018/2/layout/IconVerticalSolidList"/>
    <dgm:cxn modelId="{1D74F4A7-3E00-46B7-BD5B-399B813186DD}" type="presParOf" srcId="{30C286B5-2417-4A2A-97FA-B36056A92435}" destId="{A3F1A12F-1B5E-4EC5-99B2-2E75E28B3110}" srcOrd="1" destOrd="0" presId="urn:microsoft.com/office/officeart/2018/2/layout/IconVerticalSolidList"/>
    <dgm:cxn modelId="{A2553CA1-A48D-4124-8301-CEC40E13F2EB}" type="presParOf" srcId="{30C286B5-2417-4A2A-97FA-B36056A92435}" destId="{028FA597-4568-4821-9248-1AF21B35A815}" srcOrd="2" destOrd="0" presId="urn:microsoft.com/office/officeart/2018/2/layout/IconVerticalSolidList"/>
    <dgm:cxn modelId="{AF08BD76-730A-4319-A3A2-1FDA4DFD193C}" type="presParOf" srcId="{30C286B5-2417-4A2A-97FA-B36056A92435}" destId="{A83AF9E1-E7BA-46CC-B8EE-937CE12ED0A5}" srcOrd="3" destOrd="0" presId="urn:microsoft.com/office/officeart/2018/2/layout/IconVerticalSolidList"/>
    <dgm:cxn modelId="{F73E252A-B69C-4B1E-83E0-7904AF3CB609}" type="presParOf" srcId="{232C0E43-C08A-4577-B04A-15EC9C2E5A23}" destId="{07B33F1A-5B21-4B48-A388-60120FFEC153}" srcOrd="3" destOrd="0" presId="urn:microsoft.com/office/officeart/2018/2/layout/IconVerticalSolidList"/>
    <dgm:cxn modelId="{C622F779-BE74-4776-A956-0D4105F1FC47}" type="presParOf" srcId="{232C0E43-C08A-4577-B04A-15EC9C2E5A23}" destId="{E90784EB-EF0F-4D55-93A2-E9E7475DA1C4}" srcOrd="4" destOrd="0" presId="urn:microsoft.com/office/officeart/2018/2/layout/IconVerticalSolidList"/>
    <dgm:cxn modelId="{227CCA58-567D-4E78-9021-BBA43DB40EAC}" type="presParOf" srcId="{E90784EB-EF0F-4D55-93A2-E9E7475DA1C4}" destId="{A45A4CC6-D781-4CED-A6F8-D29CCAE77D5C}" srcOrd="0" destOrd="0" presId="urn:microsoft.com/office/officeart/2018/2/layout/IconVerticalSolidList"/>
    <dgm:cxn modelId="{C00DF3EA-752C-4725-997E-D5118E87B82F}" type="presParOf" srcId="{E90784EB-EF0F-4D55-93A2-E9E7475DA1C4}" destId="{EAE18AB8-71BE-4C3E-8EA1-C9562F65DAD5}" srcOrd="1" destOrd="0" presId="urn:microsoft.com/office/officeart/2018/2/layout/IconVerticalSolidList"/>
    <dgm:cxn modelId="{8461FDE6-1202-49C9-A087-30896D478531}" type="presParOf" srcId="{E90784EB-EF0F-4D55-93A2-E9E7475DA1C4}" destId="{489CFB95-07D8-4AFD-96F3-4DE89637AADE}" srcOrd="2" destOrd="0" presId="urn:microsoft.com/office/officeart/2018/2/layout/IconVerticalSolidList"/>
    <dgm:cxn modelId="{1984B4D7-0E47-4E10-9188-A02B7BA12926}" type="presParOf" srcId="{E90784EB-EF0F-4D55-93A2-E9E7475DA1C4}" destId="{E7DBA3F3-DA64-42B0-A035-CC82F41CCA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39BEA0-2E71-4EA5-A227-52A1ABEF87F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927294-7DD4-4D6F-8BA3-B5940FEA6915}">
      <dgm:prSet/>
      <dgm:spPr/>
      <dgm:t>
        <a:bodyPr/>
        <a:lstStyle/>
        <a:p>
          <a:r>
            <a:rPr lang="en-US" b="1"/>
            <a:t>Credibility: </a:t>
          </a:r>
          <a:r>
            <a:rPr lang="en-US"/>
            <a:t>If you have concerns that a witness is not providing  complete and accurate testimony, respectfully explain the  reason for your concern and indicate that you are interested in  hearing the individual’s response to your concern (e.g., “Help me  understand…”) and address inconsistencies.</a:t>
          </a:r>
        </a:p>
      </dgm:t>
    </dgm:pt>
    <dgm:pt modelId="{63C0BE4A-AAE2-4B24-A848-B031F5F49E38}" type="parTrans" cxnId="{977BA8C7-0E14-4EDF-A119-85C36F4FD71B}">
      <dgm:prSet/>
      <dgm:spPr/>
      <dgm:t>
        <a:bodyPr/>
        <a:lstStyle/>
        <a:p>
          <a:endParaRPr lang="en-US"/>
        </a:p>
      </dgm:t>
    </dgm:pt>
    <dgm:pt modelId="{A3EA43CF-79EE-4137-AC1E-C87CB6EAD3D1}" type="sibTrans" cxnId="{977BA8C7-0E14-4EDF-A119-85C36F4FD71B}">
      <dgm:prSet/>
      <dgm:spPr/>
      <dgm:t>
        <a:bodyPr/>
        <a:lstStyle/>
        <a:p>
          <a:endParaRPr lang="en-US"/>
        </a:p>
      </dgm:t>
    </dgm:pt>
    <dgm:pt modelId="{FC0E5467-9D58-464C-BA52-DF53844036A7}">
      <dgm:prSet/>
      <dgm:spPr/>
      <dgm:t>
        <a:bodyPr/>
        <a:lstStyle/>
        <a:p>
          <a:r>
            <a:rPr lang="en-US" b="1"/>
            <a:t>Be professional and respectful</a:t>
          </a:r>
          <a:r>
            <a:rPr lang="en-US"/>
            <a:t>: Keep in mind that questioning,  while sometimes necessary, may put a party or witness on the  defensive.</a:t>
          </a:r>
        </a:p>
      </dgm:t>
    </dgm:pt>
    <dgm:pt modelId="{7A4FE80B-863C-45E1-8089-0F43E11E0306}" type="parTrans" cxnId="{C463A982-E522-413E-9F8F-B34E49D7CA93}">
      <dgm:prSet/>
      <dgm:spPr/>
      <dgm:t>
        <a:bodyPr/>
        <a:lstStyle/>
        <a:p>
          <a:endParaRPr lang="en-US"/>
        </a:p>
      </dgm:t>
    </dgm:pt>
    <dgm:pt modelId="{36F366EB-BF7B-4B3F-8671-C76A2FBBB9BD}" type="sibTrans" cxnId="{C463A982-E522-413E-9F8F-B34E49D7CA93}">
      <dgm:prSet/>
      <dgm:spPr/>
      <dgm:t>
        <a:bodyPr/>
        <a:lstStyle/>
        <a:p>
          <a:endParaRPr lang="en-US"/>
        </a:p>
      </dgm:t>
    </dgm:pt>
    <dgm:pt modelId="{3558CBE8-8FF4-4AA1-B865-64FFC0F98E6D}">
      <dgm:prSet/>
      <dgm:spPr/>
      <dgm:t>
        <a:bodyPr/>
        <a:lstStyle/>
        <a:p>
          <a:r>
            <a:rPr lang="en-US" b="1"/>
            <a:t>Ask the difficult but relevant questions</a:t>
          </a:r>
          <a:r>
            <a:rPr lang="en-US"/>
            <a:t>: Give both parties an  opportunity to address your concerns.</a:t>
          </a:r>
        </a:p>
      </dgm:t>
    </dgm:pt>
    <dgm:pt modelId="{28DDF381-A113-4746-BE1B-B53DACE08403}" type="parTrans" cxnId="{3AB9877C-A81D-4CBD-887A-549DE244B193}">
      <dgm:prSet/>
      <dgm:spPr/>
      <dgm:t>
        <a:bodyPr/>
        <a:lstStyle/>
        <a:p>
          <a:endParaRPr lang="en-US"/>
        </a:p>
      </dgm:t>
    </dgm:pt>
    <dgm:pt modelId="{AEA3FAFD-B823-48AF-AD49-334970B69158}" type="sibTrans" cxnId="{3AB9877C-A81D-4CBD-887A-549DE244B193}">
      <dgm:prSet/>
      <dgm:spPr/>
      <dgm:t>
        <a:bodyPr/>
        <a:lstStyle/>
        <a:p>
          <a:endParaRPr lang="en-US"/>
        </a:p>
      </dgm:t>
    </dgm:pt>
    <dgm:pt modelId="{CFD2543E-220F-432D-93BE-6F69FD405779}" type="pres">
      <dgm:prSet presAssocID="{1639BEA0-2E71-4EA5-A227-52A1ABEF87F3}" presName="root" presStyleCnt="0">
        <dgm:presLayoutVars>
          <dgm:dir/>
          <dgm:resizeHandles val="exact"/>
        </dgm:presLayoutVars>
      </dgm:prSet>
      <dgm:spPr/>
    </dgm:pt>
    <dgm:pt modelId="{6D4389F1-9508-4568-85D8-E0CE743F2734}" type="pres">
      <dgm:prSet presAssocID="{EE927294-7DD4-4D6F-8BA3-B5940FEA6915}" presName="compNode" presStyleCnt="0"/>
      <dgm:spPr/>
    </dgm:pt>
    <dgm:pt modelId="{26F3B692-E53D-46B0-B913-E80B13E7E7B0}" type="pres">
      <dgm:prSet presAssocID="{EE927294-7DD4-4D6F-8BA3-B5940FEA6915}" presName="bgRect" presStyleLbl="bgShp" presStyleIdx="0" presStyleCnt="3"/>
      <dgm:spPr/>
    </dgm:pt>
    <dgm:pt modelId="{7231030C-D862-41D3-87D6-1AA721E4493F}" type="pres">
      <dgm:prSet presAssocID="{EE927294-7DD4-4D6F-8BA3-B5940FEA69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1C447EF4-FA7D-4CD9-BF59-0A72F8FF2081}" type="pres">
      <dgm:prSet presAssocID="{EE927294-7DD4-4D6F-8BA3-B5940FEA6915}" presName="spaceRect" presStyleCnt="0"/>
      <dgm:spPr/>
    </dgm:pt>
    <dgm:pt modelId="{F23E6807-535E-4176-A09B-DB2369B25D94}" type="pres">
      <dgm:prSet presAssocID="{EE927294-7DD4-4D6F-8BA3-B5940FEA6915}" presName="parTx" presStyleLbl="revTx" presStyleIdx="0" presStyleCnt="3">
        <dgm:presLayoutVars>
          <dgm:chMax val="0"/>
          <dgm:chPref val="0"/>
        </dgm:presLayoutVars>
      </dgm:prSet>
      <dgm:spPr/>
    </dgm:pt>
    <dgm:pt modelId="{812676C1-0D16-4FBA-83F1-B1046CD18223}" type="pres">
      <dgm:prSet presAssocID="{A3EA43CF-79EE-4137-AC1E-C87CB6EAD3D1}" presName="sibTrans" presStyleCnt="0"/>
      <dgm:spPr/>
    </dgm:pt>
    <dgm:pt modelId="{D8C87A97-F69E-49A1-8538-EE66019713D5}" type="pres">
      <dgm:prSet presAssocID="{FC0E5467-9D58-464C-BA52-DF53844036A7}" presName="compNode" presStyleCnt="0"/>
      <dgm:spPr/>
    </dgm:pt>
    <dgm:pt modelId="{40002E62-485C-4AE6-9258-F34578636251}" type="pres">
      <dgm:prSet presAssocID="{FC0E5467-9D58-464C-BA52-DF53844036A7}" presName="bgRect" presStyleLbl="bgShp" presStyleIdx="1" presStyleCnt="3"/>
      <dgm:spPr/>
    </dgm:pt>
    <dgm:pt modelId="{CA195848-F020-4C77-B363-B2F93630C6C4}" type="pres">
      <dgm:prSet presAssocID="{FC0E5467-9D58-464C-BA52-DF53844036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1BE69457-8E89-4E51-B076-3288AE1B045A}" type="pres">
      <dgm:prSet presAssocID="{FC0E5467-9D58-464C-BA52-DF53844036A7}" presName="spaceRect" presStyleCnt="0"/>
      <dgm:spPr/>
    </dgm:pt>
    <dgm:pt modelId="{BD0CAC19-62AF-47C2-BC8B-88B90FE19A82}" type="pres">
      <dgm:prSet presAssocID="{FC0E5467-9D58-464C-BA52-DF53844036A7}" presName="parTx" presStyleLbl="revTx" presStyleIdx="1" presStyleCnt="3">
        <dgm:presLayoutVars>
          <dgm:chMax val="0"/>
          <dgm:chPref val="0"/>
        </dgm:presLayoutVars>
      </dgm:prSet>
      <dgm:spPr/>
    </dgm:pt>
    <dgm:pt modelId="{1E919F2E-FE96-4EBE-8ACE-CD2DBC1E1965}" type="pres">
      <dgm:prSet presAssocID="{36F366EB-BF7B-4B3F-8671-C76A2FBBB9BD}" presName="sibTrans" presStyleCnt="0"/>
      <dgm:spPr/>
    </dgm:pt>
    <dgm:pt modelId="{50EB0E96-4C82-4687-B320-B2E893C48948}" type="pres">
      <dgm:prSet presAssocID="{3558CBE8-8FF4-4AA1-B865-64FFC0F98E6D}" presName="compNode" presStyleCnt="0"/>
      <dgm:spPr/>
    </dgm:pt>
    <dgm:pt modelId="{7BC4494D-4D29-4D52-A658-7FF1D62A9BAB}" type="pres">
      <dgm:prSet presAssocID="{3558CBE8-8FF4-4AA1-B865-64FFC0F98E6D}" presName="bgRect" presStyleLbl="bgShp" presStyleIdx="2" presStyleCnt="3"/>
      <dgm:spPr/>
    </dgm:pt>
    <dgm:pt modelId="{76B024DF-7D39-4A8C-9AFC-532AD4C62216}" type="pres">
      <dgm:prSet presAssocID="{3558CBE8-8FF4-4AA1-B865-64FFC0F98E6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C2A51F4C-963B-4C5E-8355-BEEA67D40EB1}" type="pres">
      <dgm:prSet presAssocID="{3558CBE8-8FF4-4AA1-B865-64FFC0F98E6D}" presName="spaceRect" presStyleCnt="0"/>
      <dgm:spPr/>
    </dgm:pt>
    <dgm:pt modelId="{982621FB-8C5B-4B7A-91F1-FAE82C228FC8}" type="pres">
      <dgm:prSet presAssocID="{3558CBE8-8FF4-4AA1-B865-64FFC0F98E6D}" presName="parTx" presStyleLbl="revTx" presStyleIdx="2" presStyleCnt="3">
        <dgm:presLayoutVars>
          <dgm:chMax val="0"/>
          <dgm:chPref val="0"/>
        </dgm:presLayoutVars>
      </dgm:prSet>
      <dgm:spPr/>
    </dgm:pt>
  </dgm:ptLst>
  <dgm:cxnLst>
    <dgm:cxn modelId="{5D723B11-25C4-4F72-895E-EA8018845771}" type="presOf" srcId="{1639BEA0-2E71-4EA5-A227-52A1ABEF87F3}" destId="{CFD2543E-220F-432D-93BE-6F69FD405779}" srcOrd="0" destOrd="0" presId="urn:microsoft.com/office/officeart/2018/2/layout/IconVerticalSolidList"/>
    <dgm:cxn modelId="{847A6E1F-A546-4710-ACFB-952D46C2D12D}" type="presOf" srcId="{3558CBE8-8FF4-4AA1-B865-64FFC0F98E6D}" destId="{982621FB-8C5B-4B7A-91F1-FAE82C228FC8}" srcOrd="0" destOrd="0" presId="urn:microsoft.com/office/officeart/2018/2/layout/IconVerticalSolidList"/>
    <dgm:cxn modelId="{3742AF68-C93D-478A-A1ED-78672621F21B}" type="presOf" srcId="{FC0E5467-9D58-464C-BA52-DF53844036A7}" destId="{BD0CAC19-62AF-47C2-BC8B-88B90FE19A82}" srcOrd="0" destOrd="0" presId="urn:microsoft.com/office/officeart/2018/2/layout/IconVerticalSolidList"/>
    <dgm:cxn modelId="{3AB9877C-A81D-4CBD-887A-549DE244B193}" srcId="{1639BEA0-2E71-4EA5-A227-52A1ABEF87F3}" destId="{3558CBE8-8FF4-4AA1-B865-64FFC0F98E6D}" srcOrd="2" destOrd="0" parTransId="{28DDF381-A113-4746-BE1B-B53DACE08403}" sibTransId="{AEA3FAFD-B823-48AF-AD49-334970B69158}"/>
    <dgm:cxn modelId="{C463A982-E522-413E-9F8F-B34E49D7CA93}" srcId="{1639BEA0-2E71-4EA5-A227-52A1ABEF87F3}" destId="{FC0E5467-9D58-464C-BA52-DF53844036A7}" srcOrd="1" destOrd="0" parTransId="{7A4FE80B-863C-45E1-8089-0F43E11E0306}" sibTransId="{36F366EB-BF7B-4B3F-8671-C76A2FBBB9BD}"/>
    <dgm:cxn modelId="{977BA8C7-0E14-4EDF-A119-85C36F4FD71B}" srcId="{1639BEA0-2E71-4EA5-A227-52A1ABEF87F3}" destId="{EE927294-7DD4-4D6F-8BA3-B5940FEA6915}" srcOrd="0" destOrd="0" parTransId="{63C0BE4A-AAE2-4B24-A848-B031F5F49E38}" sibTransId="{A3EA43CF-79EE-4137-AC1E-C87CB6EAD3D1}"/>
    <dgm:cxn modelId="{BE0B53E0-B4A9-4436-A9B2-A302A5822E35}" type="presOf" srcId="{EE927294-7DD4-4D6F-8BA3-B5940FEA6915}" destId="{F23E6807-535E-4176-A09B-DB2369B25D94}" srcOrd="0" destOrd="0" presId="urn:microsoft.com/office/officeart/2018/2/layout/IconVerticalSolidList"/>
    <dgm:cxn modelId="{263F9081-C185-4A2D-8E77-0EB3E50E053E}" type="presParOf" srcId="{CFD2543E-220F-432D-93BE-6F69FD405779}" destId="{6D4389F1-9508-4568-85D8-E0CE743F2734}" srcOrd="0" destOrd="0" presId="urn:microsoft.com/office/officeart/2018/2/layout/IconVerticalSolidList"/>
    <dgm:cxn modelId="{E3DD3588-190E-41CA-A41A-F5B3C91B6447}" type="presParOf" srcId="{6D4389F1-9508-4568-85D8-E0CE743F2734}" destId="{26F3B692-E53D-46B0-B913-E80B13E7E7B0}" srcOrd="0" destOrd="0" presId="urn:microsoft.com/office/officeart/2018/2/layout/IconVerticalSolidList"/>
    <dgm:cxn modelId="{3F0EA028-502F-4FB5-B720-F1E8756075CE}" type="presParOf" srcId="{6D4389F1-9508-4568-85D8-E0CE743F2734}" destId="{7231030C-D862-41D3-87D6-1AA721E4493F}" srcOrd="1" destOrd="0" presId="urn:microsoft.com/office/officeart/2018/2/layout/IconVerticalSolidList"/>
    <dgm:cxn modelId="{CAE4C971-DD99-49E6-A00D-438103DD49C5}" type="presParOf" srcId="{6D4389F1-9508-4568-85D8-E0CE743F2734}" destId="{1C447EF4-FA7D-4CD9-BF59-0A72F8FF2081}" srcOrd="2" destOrd="0" presId="urn:microsoft.com/office/officeart/2018/2/layout/IconVerticalSolidList"/>
    <dgm:cxn modelId="{A7D281FB-6690-4D9E-BDE8-C13A3F4BA7F7}" type="presParOf" srcId="{6D4389F1-9508-4568-85D8-E0CE743F2734}" destId="{F23E6807-535E-4176-A09B-DB2369B25D94}" srcOrd="3" destOrd="0" presId="urn:microsoft.com/office/officeart/2018/2/layout/IconVerticalSolidList"/>
    <dgm:cxn modelId="{C6522952-581E-4EFD-8099-2BC8DB4F6FBF}" type="presParOf" srcId="{CFD2543E-220F-432D-93BE-6F69FD405779}" destId="{812676C1-0D16-4FBA-83F1-B1046CD18223}" srcOrd="1" destOrd="0" presId="urn:microsoft.com/office/officeart/2018/2/layout/IconVerticalSolidList"/>
    <dgm:cxn modelId="{D821F09C-3C63-4F22-9DAA-473BE74C34B3}" type="presParOf" srcId="{CFD2543E-220F-432D-93BE-6F69FD405779}" destId="{D8C87A97-F69E-49A1-8538-EE66019713D5}" srcOrd="2" destOrd="0" presId="urn:microsoft.com/office/officeart/2018/2/layout/IconVerticalSolidList"/>
    <dgm:cxn modelId="{FA01E222-137D-4178-A2C6-5DDA3D2CD9CD}" type="presParOf" srcId="{D8C87A97-F69E-49A1-8538-EE66019713D5}" destId="{40002E62-485C-4AE6-9258-F34578636251}" srcOrd="0" destOrd="0" presId="urn:microsoft.com/office/officeart/2018/2/layout/IconVerticalSolidList"/>
    <dgm:cxn modelId="{C1491CE5-4F04-4BE5-AD6F-B3D7A3D7B3EC}" type="presParOf" srcId="{D8C87A97-F69E-49A1-8538-EE66019713D5}" destId="{CA195848-F020-4C77-B363-B2F93630C6C4}" srcOrd="1" destOrd="0" presId="urn:microsoft.com/office/officeart/2018/2/layout/IconVerticalSolidList"/>
    <dgm:cxn modelId="{0C15F07F-45AB-49A8-B5C6-2291F608E765}" type="presParOf" srcId="{D8C87A97-F69E-49A1-8538-EE66019713D5}" destId="{1BE69457-8E89-4E51-B076-3288AE1B045A}" srcOrd="2" destOrd="0" presId="urn:microsoft.com/office/officeart/2018/2/layout/IconVerticalSolidList"/>
    <dgm:cxn modelId="{5A17AACF-A19A-461D-8F49-65D4AAFAEEB1}" type="presParOf" srcId="{D8C87A97-F69E-49A1-8538-EE66019713D5}" destId="{BD0CAC19-62AF-47C2-BC8B-88B90FE19A82}" srcOrd="3" destOrd="0" presId="urn:microsoft.com/office/officeart/2018/2/layout/IconVerticalSolidList"/>
    <dgm:cxn modelId="{54D9AE77-0771-4064-B60E-C468EBE5C036}" type="presParOf" srcId="{CFD2543E-220F-432D-93BE-6F69FD405779}" destId="{1E919F2E-FE96-4EBE-8ACE-CD2DBC1E1965}" srcOrd="3" destOrd="0" presId="urn:microsoft.com/office/officeart/2018/2/layout/IconVerticalSolidList"/>
    <dgm:cxn modelId="{A2AF7002-C619-41C0-86CB-B8CA0795E245}" type="presParOf" srcId="{CFD2543E-220F-432D-93BE-6F69FD405779}" destId="{50EB0E96-4C82-4687-B320-B2E893C48948}" srcOrd="4" destOrd="0" presId="urn:microsoft.com/office/officeart/2018/2/layout/IconVerticalSolidList"/>
    <dgm:cxn modelId="{441090B9-D654-4CB4-A8D1-B3C280861E7F}" type="presParOf" srcId="{50EB0E96-4C82-4687-B320-B2E893C48948}" destId="{7BC4494D-4D29-4D52-A658-7FF1D62A9BAB}" srcOrd="0" destOrd="0" presId="urn:microsoft.com/office/officeart/2018/2/layout/IconVerticalSolidList"/>
    <dgm:cxn modelId="{3E4B6C9B-2222-4D5C-91F4-8C54B060864F}" type="presParOf" srcId="{50EB0E96-4C82-4687-B320-B2E893C48948}" destId="{76B024DF-7D39-4A8C-9AFC-532AD4C62216}" srcOrd="1" destOrd="0" presId="urn:microsoft.com/office/officeart/2018/2/layout/IconVerticalSolidList"/>
    <dgm:cxn modelId="{0B22CF20-D809-43C1-B984-CCA54370D1B4}" type="presParOf" srcId="{50EB0E96-4C82-4687-B320-B2E893C48948}" destId="{C2A51F4C-963B-4C5E-8355-BEEA67D40EB1}" srcOrd="2" destOrd="0" presId="urn:microsoft.com/office/officeart/2018/2/layout/IconVerticalSolidList"/>
    <dgm:cxn modelId="{A0F7C53E-7191-4634-A6B3-9B401DCD4789}" type="presParOf" srcId="{50EB0E96-4C82-4687-B320-B2E893C48948}" destId="{982621FB-8C5B-4B7A-91F1-FAE82C228F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43D35B-4284-403B-BB77-2902E29C4DB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6DEABFD-9B9A-496D-BDE5-BF896F9424B2}">
      <dgm:prSet/>
      <dgm:spPr/>
      <dgm:t>
        <a:bodyPr/>
        <a:lstStyle/>
        <a:p>
          <a:r>
            <a:rPr lang="en-US" b="1"/>
            <a:t>Non-verbal communication</a:t>
          </a:r>
          <a:endParaRPr lang="en-US"/>
        </a:p>
      </dgm:t>
    </dgm:pt>
    <dgm:pt modelId="{D5A35ED0-00E0-4E68-8875-3B5A9817FD10}" type="parTrans" cxnId="{EE037B8B-539F-4B4F-A655-D00FE0923663}">
      <dgm:prSet/>
      <dgm:spPr/>
      <dgm:t>
        <a:bodyPr/>
        <a:lstStyle/>
        <a:p>
          <a:endParaRPr lang="en-US"/>
        </a:p>
      </dgm:t>
    </dgm:pt>
    <dgm:pt modelId="{4D4594BF-B73E-438F-BA52-1AF239D97BAC}" type="sibTrans" cxnId="{EE037B8B-539F-4B4F-A655-D00FE0923663}">
      <dgm:prSet/>
      <dgm:spPr/>
      <dgm:t>
        <a:bodyPr/>
        <a:lstStyle/>
        <a:p>
          <a:endParaRPr lang="en-US"/>
        </a:p>
      </dgm:t>
    </dgm:pt>
    <dgm:pt modelId="{E275BCC2-DAE5-4CD6-8D7C-7C14A98ED8B6}">
      <dgm:prSet/>
      <dgm:spPr/>
      <dgm:t>
        <a:bodyPr/>
        <a:lstStyle/>
        <a:p>
          <a:r>
            <a:rPr lang="en-US"/>
            <a:t>Convey care, concern, and interest to both sides</a:t>
          </a:r>
        </a:p>
      </dgm:t>
    </dgm:pt>
    <dgm:pt modelId="{6CCAD4AA-5C97-4175-B266-EA1712B182B1}" type="parTrans" cxnId="{A650E399-5867-421D-B070-AF52D1748FA1}">
      <dgm:prSet/>
      <dgm:spPr/>
      <dgm:t>
        <a:bodyPr/>
        <a:lstStyle/>
        <a:p>
          <a:endParaRPr lang="en-US"/>
        </a:p>
      </dgm:t>
    </dgm:pt>
    <dgm:pt modelId="{583B8B8B-BE9B-43AF-AC73-E5DD92CD91BB}" type="sibTrans" cxnId="{A650E399-5867-421D-B070-AF52D1748FA1}">
      <dgm:prSet/>
      <dgm:spPr/>
      <dgm:t>
        <a:bodyPr/>
        <a:lstStyle/>
        <a:p>
          <a:endParaRPr lang="en-US"/>
        </a:p>
      </dgm:t>
    </dgm:pt>
    <dgm:pt modelId="{447DE29C-8C84-4D3C-9CC2-5E154B527892}">
      <dgm:prSet/>
      <dgm:spPr/>
      <dgm:t>
        <a:bodyPr/>
        <a:lstStyle/>
        <a:p>
          <a:r>
            <a:rPr lang="en-US"/>
            <a:t>Make eye-contact</a:t>
          </a:r>
        </a:p>
      </dgm:t>
    </dgm:pt>
    <dgm:pt modelId="{858DD2D0-DD42-421A-9C97-625C27F77918}" type="parTrans" cxnId="{CC96D354-D8AA-4598-B1B7-59AC2021F0E7}">
      <dgm:prSet/>
      <dgm:spPr/>
      <dgm:t>
        <a:bodyPr/>
        <a:lstStyle/>
        <a:p>
          <a:endParaRPr lang="en-US"/>
        </a:p>
      </dgm:t>
    </dgm:pt>
    <dgm:pt modelId="{8D2F2D31-ACE8-4F35-AA37-E1F0B981F05E}" type="sibTrans" cxnId="{CC96D354-D8AA-4598-B1B7-59AC2021F0E7}">
      <dgm:prSet/>
      <dgm:spPr/>
      <dgm:t>
        <a:bodyPr/>
        <a:lstStyle/>
        <a:p>
          <a:endParaRPr lang="en-US"/>
        </a:p>
      </dgm:t>
    </dgm:pt>
    <dgm:pt modelId="{37CC7D8A-9A35-47E6-B1B3-673540D35360}">
      <dgm:prSet/>
      <dgm:spPr/>
      <dgm:t>
        <a:bodyPr/>
        <a:lstStyle/>
        <a:p>
          <a:r>
            <a:rPr lang="en-US" b="1"/>
            <a:t>Verbal communication</a:t>
          </a:r>
          <a:endParaRPr lang="en-US"/>
        </a:p>
      </dgm:t>
    </dgm:pt>
    <dgm:pt modelId="{42E4EF2D-B3B3-4B9C-8FF9-A3768BBDC435}" type="parTrans" cxnId="{38D9A21D-3301-471B-9A4F-8ED93428A337}">
      <dgm:prSet/>
      <dgm:spPr/>
      <dgm:t>
        <a:bodyPr/>
        <a:lstStyle/>
        <a:p>
          <a:endParaRPr lang="en-US"/>
        </a:p>
      </dgm:t>
    </dgm:pt>
    <dgm:pt modelId="{352AFE0A-3FBD-43B5-8BA7-95CD7AF08BB7}" type="sibTrans" cxnId="{38D9A21D-3301-471B-9A4F-8ED93428A337}">
      <dgm:prSet/>
      <dgm:spPr/>
      <dgm:t>
        <a:bodyPr/>
        <a:lstStyle/>
        <a:p>
          <a:endParaRPr lang="en-US"/>
        </a:p>
      </dgm:t>
    </dgm:pt>
    <dgm:pt modelId="{EF83A5DE-B2A2-410A-BBCB-E3BB4FC45ABD}">
      <dgm:prSet/>
      <dgm:spPr/>
      <dgm:t>
        <a:bodyPr/>
        <a:lstStyle/>
        <a:p>
          <a:r>
            <a:rPr lang="en-US"/>
            <a:t>Avoid questions that imply the alleged conduct occurred or  did not occur</a:t>
          </a:r>
        </a:p>
      </dgm:t>
    </dgm:pt>
    <dgm:pt modelId="{BAD75B02-3CE7-49F0-87FD-AF3A1D8FA817}" type="parTrans" cxnId="{1A75D0A4-E3AE-4DA0-B100-3E3D99578071}">
      <dgm:prSet/>
      <dgm:spPr/>
      <dgm:t>
        <a:bodyPr/>
        <a:lstStyle/>
        <a:p>
          <a:endParaRPr lang="en-US"/>
        </a:p>
      </dgm:t>
    </dgm:pt>
    <dgm:pt modelId="{CA2022CD-B8B3-44E8-9B74-381FDFC49930}" type="sibTrans" cxnId="{1A75D0A4-E3AE-4DA0-B100-3E3D99578071}">
      <dgm:prSet/>
      <dgm:spPr/>
      <dgm:t>
        <a:bodyPr/>
        <a:lstStyle/>
        <a:p>
          <a:endParaRPr lang="en-US"/>
        </a:p>
      </dgm:t>
    </dgm:pt>
    <dgm:pt modelId="{BD82E93C-62F1-4C4C-A714-EF33702CF4A1}">
      <dgm:prSet/>
      <dgm:spPr/>
      <dgm:t>
        <a:bodyPr/>
        <a:lstStyle/>
        <a:p>
          <a:r>
            <a:rPr lang="en-US"/>
            <a:t>Avoid questions that blame or judge the complainant</a:t>
          </a:r>
        </a:p>
      </dgm:t>
    </dgm:pt>
    <dgm:pt modelId="{33690AF7-22B7-4837-B137-EBE1FF3B48DC}" type="parTrans" cxnId="{EC38DACA-9F9D-4A4D-8F83-2B0DB39D1BE2}">
      <dgm:prSet/>
      <dgm:spPr/>
      <dgm:t>
        <a:bodyPr/>
        <a:lstStyle/>
        <a:p>
          <a:endParaRPr lang="en-US"/>
        </a:p>
      </dgm:t>
    </dgm:pt>
    <dgm:pt modelId="{A3F07508-7461-4029-A9F9-405E8928562E}" type="sibTrans" cxnId="{EC38DACA-9F9D-4A4D-8F83-2B0DB39D1BE2}">
      <dgm:prSet/>
      <dgm:spPr/>
      <dgm:t>
        <a:bodyPr/>
        <a:lstStyle/>
        <a:p>
          <a:endParaRPr lang="en-US"/>
        </a:p>
      </dgm:t>
    </dgm:pt>
    <dgm:pt modelId="{72400AFC-0659-4039-A780-C983963F3DB3}">
      <dgm:prSet/>
      <dgm:spPr/>
      <dgm:t>
        <a:bodyPr/>
        <a:lstStyle/>
        <a:p>
          <a:r>
            <a:rPr lang="en-US"/>
            <a:t>Avoid question that blame or presume violation by  respondent</a:t>
          </a:r>
        </a:p>
      </dgm:t>
    </dgm:pt>
    <dgm:pt modelId="{465843CA-3554-45FC-B4D2-AAA460138C56}" type="parTrans" cxnId="{CBBC92AA-6168-407E-8F36-8D10FDB273DC}">
      <dgm:prSet/>
      <dgm:spPr/>
      <dgm:t>
        <a:bodyPr/>
        <a:lstStyle/>
        <a:p>
          <a:endParaRPr lang="en-US"/>
        </a:p>
      </dgm:t>
    </dgm:pt>
    <dgm:pt modelId="{6CBE48FD-72F5-4BB4-A1B9-397121185DB5}" type="sibTrans" cxnId="{CBBC92AA-6168-407E-8F36-8D10FDB273DC}">
      <dgm:prSet/>
      <dgm:spPr/>
      <dgm:t>
        <a:bodyPr/>
        <a:lstStyle/>
        <a:p>
          <a:endParaRPr lang="en-US"/>
        </a:p>
      </dgm:t>
    </dgm:pt>
    <dgm:pt modelId="{498E115D-3F2A-4F7D-9EB4-FE01F4DD9F04}">
      <dgm:prSet/>
      <dgm:spPr/>
      <dgm:t>
        <a:bodyPr/>
        <a:lstStyle/>
        <a:p>
          <a:r>
            <a:rPr lang="en-US"/>
            <a:t>Use medical terms for clarification</a:t>
          </a:r>
        </a:p>
      </dgm:t>
    </dgm:pt>
    <dgm:pt modelId="{4B6EF009-7521-4595-8B9C-ACE651FB1C06}" type="parTrans" cxnId="{DF219E46-49D2-489A-A511-A991CA151847}">
      <dgm:prSet/>
      <dgm:spPr/>
      <dgm:t>
        <a:bodyPr/>
        <a:lstStyle/>
        <a:p>
          <a:endParaRPr lang="en-US"/>
        </a:p>
      </dgm:t>
    </dgm:pt>
    <dgm:pt modelId="{8AD09339-A471-404E-AF8A-A7CF0BBD06A9}" type="sibTrans" cxnId="{DF219E46-49D2-489A-A511-A991CA151847}">
      <dgm:prSet/>
      <dgm:spPr/>
      <dgm:t>
        <a:bodyPr/>
        <a:lstStyle/>
        <a:p>
          <a:endParaRPr lang="en-US"/>
        </a:p>
      </dgm:t>
    </dgm:pt>
    <dgm:pt modelId="{E9300497-4464-4ED1-A7B5-DA98BF3B1DC5}" type="pres">
      <dgm:prSet presAssocID="{8243D35B-4284-403B-BB77-2902E29C4DB0}" presName="linear" presStyleCnt="0">
        <dgm:presLayoutVars>
          <dgm:animLvl val="lvl"/>
          <dgm:resizeHandles val="exact"/>
        </dgm:presLayoutVars>
      </dgm:prSet>
      <dgm:spPr/>
    </dgm:pt>
    <dgm:pt modelId="{BDB4A4D0-5AD3-4ECB-941A-BBEA67C5E4D6}" type="pres">
      <dgm:prSet presAssocID="{A6DEABFD-9B9A-496D-BDE5-BF896F9424B2}" presName="parentText" presStyleLbl="node1" presStyleIdx="0" presStyleCnt="2">
        <dgm:presLayoutVars>
          <dgm:chMax val="0"/>
          <dgm:bulletEnabled val="1"/>
        </dgm:presLayoutVars>
      </dgm:prSet>
      <dgm:spPr/>
    </dgm:pt>
    <dgm:pt modelId="{C7629167-BF04-423B-9044-04864E5C34ED}" type="pres">
      <dgm:prSet presAssocID="{A6DEABFD-9B9A-496D-BDE5-BF896F9424B2}" presName="childText" presStyleLbl="revTx" presStyleIdx="0" presStyleCnt="2">
        <dgm:presLayoutVars>
          <dgm:bulletEnabled val="1"/>
        </dgm:presLayoutVars>
      </dgm:prSet>
      <dgm:spPr/>
    </dgm:pt>
    <dgm:pt modelId="{388882C1-9808-47F5-8724-FA25D12BA7C9}" type="pres">
      <dgm:prSet presAssocID="{37CC7D8A-9A35-47E6-B1B3-673540D35360}" presName="parentText" presStyleLbl="node1" presStyleIdx="1" presStyleCnt="2">
        <dgm:presLayoutVars>
          <dgm:chMax val="0"/>
          <dgm:bulletEnabled val="1"/>
        </dgm:presLayoutVars>
      </dgm:prSet>
      <dgm:spPr/>
    </dgm:pt>
    <dgm:pt modelId="{7ECDAC73-1F7E-4A3E-BE7A-6CECA4ABE9AF}" type="pres">
      <dgm:prSet presAssocID="{37CC7D8A-9A35-47E6-B1B3-673540D35360}" presName="childText" presStyleLbl="revTx" presStyleIdx="1" presStyleCnt="2">
        <dgm:presLayoutVars>
          <dgm:bulletEnabled val="1"/>
        </dgm:presLayoutVars>
      </dgm:prSet>
      <dgm:spPr/>
    </dgm:pt>
  </dgm:ptLst>
  <dgm:cxnLst>
    <dgm:cxn modelId="{6A643303-FDEC-4D51-90C9-066AD1140BF6}" type="presOf" srcId="{447DE29C-8C84-4D3C-9CC2-5E154B527892}" destId="{C7629167-BF04-423B-9044-04864E5C34ED}" srcOrd="0" destOrd="1" presId="urn:microsoft.com/office/officeart/2005/8/layout/vList2"/>
    <dgm:cxn modelId="{38D9A21D-3301-471B-9A4F-8ED93428A337}" srcId="{8243D35B-4284-403B-BB77-2902E29C4DB0}" destId="{37CC7D8A-9A35-47E6-B1B3-673540D35360}" srcOrd="1" destOrd="0" parTransId="{42E4EF2D-B3B3-4B9C-8FF9-A3768BBDC435}" sibTransId="{352AFE0A-3FBD-43B5-8BA7-95CD7AF08BB7}"/>
    <dgm:cxn modelId="{2D2BF33E-EA28-4329-8E13-32F13F118A25}" type="presOf" srcId="{8243D35B-4284-403B-BB77-2902E29C4DB0}" destId="{E9300497-4464-4ED1-A7B5-DA98BF3B1DC5}" srcOrd="0" destOrd="0" presId="urn:microsoft.com/office/officeart/2005/8/layout/vList2"/>
    <dgm:cxn modelId="{DF219E46-49D2-489A-A511-A991CA151847}" srcId="{37CC7D8A-9A35-47E6-B1B3-673540D35360}" destId="{498E115D-3F2A-4F7D-9EB4-FE01F4DD9F04}" srcOrd="3" destOrd="0" parTransId="{4B6EF009-7521-4595-8B9C-ACE651FB1C06}" sibTransId="{8AD09339-A471-404E-AF8A-A7CF0BBD06A9}"/>
    <dgm:cxn modelId="{CC96D354-D8AA-4598-B1B7-59AC2021F0E7}" srcId="{A6DEABFD-9B9A-496D-BDE5-BF896F9424B2}" destId="{447DE29C-8C84-4D3C-9CC2-5E154B527892}" srcOrd="1" destOrd="0" parTransId="{858DD2D0-DD42-421A-9C97-625C27F77918}" sibTransId="{8D2F2D31-ACE8-4F35-AA37-E1F0B981F05E}"/>
    <dgm:cxn modelId="{8B652688-0421-4537-9412-7DCBB5B77127}" type="presOf" srcId="{E275BCC2-DAE5-4CD6-8D7C-7C14A98ED8B6}" destId="{C7629167-BF04-423B-9044-04864E5C34ED}" srcOrd="0" destOrd="0" presId="urn:microsoft.com/office/officeart/2005/8/layout/vList2"/>
    <dgm:cxn modelId="{EE037B8B-539F-4B4F-A655-D00FE0923663}" srcId="{8243D35B-4284-403B-BB77-2902E29C4DB0}" destId="{A6DEABFD-9B9A-496D-BDE5-BF896F9424B2}" srcOrd="0" destOrd="0" parTransId="{D5A35ED0-00E0-4E68-8875-3B5A9817FD10}" sibTransId="{4D4594BF-B73E-438F-BA52-1AF239D97BAC}"/>
    <dgm:cxn modelId="{1546418F-8076-4000-A00D-1B9B636026E7}" type="presOf" srcId="{72400AFC-0659-4039-A780-C983963F3DB3}" destId="{7ECDAC73-1F7E-4A3E-BE7A-6CECA4ABE9AF}" srcOrd="0" destOrd="2" presId="urn:microsoft.com/office/officeart/2005/8/layout/vList2"/>
    <dgm:cxn modelId="{A650E399-5867-421D-B070-AF52D1748FA1}" srcId="{A6DEABFD-9B9A-496D-BDE5-BF896F9424B2}" destId="{E275BCC2-DAE5-4CD6-8D7C-7C14A98ED8B6}" srcOrd="0" destOrd="0" parTransId="{6CCAD4AA-5C97-4175-B266-EA1712B182B1}" sibTransId="{583B8B8B-BE9B-43AF-AC73-E5DD92CD91BB}"/>
    <dgm:cxn modelId="{1A75D0A4-E3AE-4DA0-B100-3E3D99578071}" srcId="{37CC7D8A-9A35-47E6-B1B3-673540D35360}" destId="{EF83A5DE-B2A2-410A-BBCB-E3BB4FC45ABD}" srcOrd="0" destOrd="0" parTransId="{BAD75B02-3CE7-49F0-87FD-AF3A1D8FA817}" sibTransId="{CA2022CD-B8B3-44E8-9B74-381FDFC49930}"/>
    <dgm:cxn modelId="{CBBC92AA-6168-407E-8F36-8D10FDB273DC}" srcId="{37CC7D8A-9A35-47E6-B1B3-673540D35360}" destId="{72400AFC-0659-4039-A780-C983963F3DB3}" srcOrd="2" destOrd="0" parTransId="{465843CA-3554-45FC-B4D2-AAA460138C56}" sibTransId="{6CBE48FD-72F5-4BB4-A1B9-397121185DB5}"/>
    <dgm:cxn modelId="{7DF02DBF-77F6-444E-A361-592F1B2EF244}" type="presOf" srcId="{EF83A5DE-B2A2-410A-BBCB-E3BB4FC45ABD}" destId="{7ECDAC73-1F7E-4A3E-BE7A-6CECA4ABE9AF}" srcOrd="0" destOrd="0" presId="urn:microsoft.com/office/officeart/2005/8/layout/vList2"/>
    <dgm:cxn modelId="{A35BAFBF-374C-4D64-AEB1-5D199C26F37D}" type="presOf" srcId="{A6DEABFD-9B9A-496D-BDE5-BF896F9424B2}" destId="{BDB4A4D0-5AD3-4ECB-941A-BBEA67C5E4D6}" srcOrd="0" destOrd="0" presId="urn:microsoft.com/office/officeart/2005/8/layout/vList2"/>
    <dgm:cxn modelId="{4992CFC4-8DC8-4537-B6D6-B212B30919A2}" type="presOf" srcId="{37CC7D8A-9A35-47E6-B1B3-673540D35360}" destId="{388882C1-9808-47F5-8724-FA25D12BA7C9}" srcOrd="0" destOrd="0" presId="urn:microsoft.com/office/officeart/2005/8/layout/vList2"/>
    <dgm:cxn modelId="{EC38DACA-9F9D-4A4D-8F83-2B0DB39D1BE2}" srcId="{37CC7D8A-9A35-47E6-B1B3-673540D35360}" destId="{BD82E93C-62F1-4C4C-A714-EF33702CF4A1}" srcOrd="1" destOrd="0" parTransId="{33690AF7-22B7-4837-B137-EBE1FF3B48DC}" sibTransId="{A3F07508-7461-4029-A9F9-405E8928562E}"/>
    <dgm:cxn modelId="{D923E4DD-1E32-4920-8A4B-F8E7D33EF4EA}" type="presOf" srcId="{BD82E93C-62F1-4C4C-A714-EF33702CF4A1}" destId="{7ECDAC73-1F7E-4A3E-BE7A-6CECA4ABE9AF}" srcOrd="0" destOrd="1" presId="urn:microsoft.com/office/officeart/2005/8/layout/vList2"/>
    <dgm:cxn modelId="{0E89F9DF-408A-4798-A8B5-F3A41C2B7008}" type="presOf" srcId="{498E115D-3F2A-4F7D-9EB4-FE01F4DD9F04}" destId="{7ECDAC73-1F7E-4A3E-BE7A-6CECA4ABE9AF}" srcOrd="0" destOrd="3" presId="urn:microsoft.com/office/officeart/2005/8/layout/vList2"/>
    <dgm:cxn modelId="{1BC30ECE-E34D-4F60-8B8A-ED9B93CB71C0}" type="presParOf" srcId="{E9300497-4464-4ED1-A7B5-DA98BF3B1DC5}" destId="{BDB4A4D0-5AD3-4ECB-941A-BBEA67C5E4D6}" srcOrd="0" destOrd="0" presId="urn:microsoft.com/office/officeart/2005/8/layout/vList2"/>
    <dgm:cxn modelId="{0BA41AA1-0540-4AD5-A0EC-119CCD55E397}" type="presParOf" srcId="{E9300497-4464-4ED1-A7B5-DA98BF3B1DC5}" destId="{C7629167-BF04-423B-9044-04864E5C34ED}" srcOrd="1" destOrd="0" presId="urn:microsoft.com/office/officeart/2005/8/layout/vList2"/>
    <dgm:cxn modelId="{42F05E95-5901-4D4E-BF5C-0BAFBD76D0FC}" type="presParOf" srcId="{E9300497-4464-4ED1-A7B5-DA98BF3B1DC5}" destId="{388882C1-9808-47F5-8724-FA25D12BA7C9}" srcOrd="2" destOrd="0" presId="urn:microsoft.com/office/officeart/2005/8/layout/vList2"/>
    <dgm:cxn modelId="{DAD0BAB0-F341-4369-80E9-C6ADEBB3DCD3}" type="presParOf" srcId="{E9300497-4464-4ED1-A7B5-DA98BF3B1DC5}" destId="{7ECDAC73-1F7E-4A3E-BE7A-6CECA4ABE9A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7E6A41-6750-4CA7-A2C6-099B7376DCE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A411DD5-0417-415C-A97A-B7D6C316EF08}">
      <dgm:prSet/>
      <dgm:spPr/>
      <dgm:t>
        <a:bodyPr/>
        <a:lstStyle/>
        <a:p>
          <a:r>
            <a:rPr lang="en-US"/>
            <a:t>What do you want to have happen?</a:t>
          </a:r>
        </a:p>
      </dgm:t>
    </dgm:pt>
    <dgm:pt modelId="{096FC750-9C70-4503-AD17-830E5E750BF7}" type="parTrans" cxnId="{13E113FB-9658-4F62-B070-9F899D55DB02}">
      <dgm:prSet/>
      <dgm:spPr/>
      <dgm:t>
        <a:bodyPr/>
        <a:lstStyle/>
        <a:p>
          <a:endParaRPr lang="en-US"/>
        </a:p>
      </dgm:t>
    </dgm:pt>
    <dgm:pt modelId="{BC203F3A-6D81-4976-ACDD-DEADE913EF03}" type="sibTrans" cxnId="{13E113FB-9658-4F62-B070-9F899D55DB02}">
      <dgm:prSet/>
      <dgm:spPr/>
      <dgm:t>
        <a:bodyPr/>
        <a:lstStyle/>
        <a:p>
          <a:endParaRPr lang="en-US"/>
        </a:p>
      </dgm:t>
    </dgm:pt>
    <dgm:pt modelId="{7F8DD88F-D4A5-4E83-8303-D61AF4BA238F}">
      <dgm:prSet/>
      <dgm:spPr/>
      <dgm:t>
        <a:bodyPr/>
        <a:lstStyle/>
        <a:p>
          <a:r>
            <a:rPr lang="en-US"/>
            <a:t>Is there something you feel we should take into consideration  that is not already before us?</a:t>
          </a:r>
        </a:p>
      </dgm:t>
    </dgm:pt>
    <dgm:pt modelId="{B30BD5F9-26B3-4035-9DBC-395AACC5B4E6}" type="parTrans" cxnId="{5DEC0906-7D25-4AF4-A1B2-F6FCABB5CE31}">
      <dgm:prSet/>
      <dgm:spPr/>
      <dgm:t>
        <a:bodyPr/>
        <a:lstStyle/>
        <a:p>
          <a:endParaRPr lang="en-US"/>
        </a:p>
      </dgm:t>
    </dgm:pt>
    <dgm:pt modelId="{6F409084-DAA4-4F3E-B5D6-FF35A343DCD2}" type="sibTrans" cxnId="{5DEC0906-7D25-4AF4-A1B2-F6FCABB5CE31}">
      <dgm:prSet/>
      <dgm:spPr/>
      <dgm:t>
        <a:bodyPr/>
        <a:lstStyle/>
        <a:p>
          <a:endParaRPr lang="en-US"/>
        </a:p>
      </dgm:t>
    </dgm:pt>
    <dgm:pt modelId="{B0D62C8A-5466-4938-B56A-22F11180AB5C}">
      <dgm:prSet/>
      <dgm:spPr/>
      <dgm:t>
        <a:bodyPr/>
        <a:lstStyle/>
        <a:p>
          <a:r>
            <a:rPr lang="en-US"/>
            <a:t>Is there any evidence that the [other party] provided or  anything they said that you feel you haven’t had an  opportunity to respond to?</a:t>
          </a:r>
        </a:p>
      </dgm:t>
    </dgm:pt>
    <dgm:pt modelId="{9FEA0C5D-F644-449F-B922-E9C7C574B1CB}" type="parTrans" cxnId="{E24BE9E1-85B0-4595-B3A6-FB357B358EBC}">
      <dgm:prSet/>
      <dgm:spPr/>
      <dgm:t>
        <a:bodyPr/>
        <a:lstStyle/>
        <a:p>
          <a:endParaRPr lang="en-US"/>
        </a:p>
      </dgm:t>
    </dgm:pt>
    <dgm:pt modelId="{5DCB9176-36B2-40C7-A0A3-5276EC8885F7}" type="sibTrans" cxnId="{E24BE9E1-85B0-4595-B3A6-FB357B358EBC}">
      <dgm:prSet/>
      <dgm:spPr/>
      <dgm:t>
        <a:bodyPr/>
        <a:lstStyle/>
        <a:p>
          <a:endParaRPr lang="en-US"/>
        </a:p>
      </dgm:t>
    </dgm:pt>
    <dgm:pt modelId="{539582F2-ACEB-44DC-BBD9-1631F55D5155}">
      <dgm:prSet/>
      <dgm:spPr/>
      <dgm:t>
        <a:bodyPr/>
        <a:lstStyle/>
        <a:p>
          <a:r>
            <a:rPr lang="en-US"/>
            <a:t>Are there specific questions you feel should be presented to  the other party or witnesses that have not been asked?</a:t>
          </a:r>
        </a:p>
      </dgm:t>
    </dgm:pt>
    <dgm:pt modelId="{9907F9E2-E381-462D-9EA2-8610EDA45BDB}" type="parTrans" cxnId="{FB333AE9-D990-41D2-9058-74D1E05BAA28}">
      <dgm:prSet/>
      <dgm:spPr/>
      <dgm:t>
        <a:bodyPr/>
        <a:lstStyle/>
        <a:p>
          <a:endParaRPr lang="en-US"/>
        </a:p>
      </dgm:t>
    </dgm:pt>
    <dgm:pt modelId="{958B596B-0B7D-4027-B529-E3E1D326D34E}" type="sibTrans" cxnId="{FB333AE9-D990-41D2-9058-74D1E05BAA28}">
      <dgm:prSet/>
      <dgm:spPr/>
      <dgm:t>
        <a:bodyPr/>
        <a:lstStyle/>
        <a:p>
          <a:endParaRPr lang="en-US"/>
        </a:p>
      </dgm:t>
    </dgm:pt>
    <dgm:pt modelId="{29BE6B91-056E-4292-BBED-12925E5B03EF}" type="pres">
      <dgm:prSet presAssocID="{637E6A41-6750-4CA7-A2C6-099B7376DCE8}" presName="linear" presStyleCnt="0">
        <dgm:presLayoutVars>
          <dgm:animLvl val="lvl"/>
          <dgm:resizeHandles val="exact"/>
        </dgm:presLayoutVars>
      </dgm:prSet>
      <dgm:spPr/>
    </dgm:pt>
    <dgm:pt modelId="{2BA37F2B-39B0-4E76-BA79-AFB86B458C00}" type="pres">
      <dgm:prSet presAssocID="{4A411DD5-0417-415C-A97A-B7D6C316EF08}" presName="parentText" presStyleLbl="node1" presStyleIdx="0" presStyleCnt="4">
        <dgm:presLayoutVars>
          <dgm:chMax val="0"/>
          <dgm:bulletEnabled val="1"/>
        </dgm:presLayoutVars>
      </dgm:prSet>
      <dgm:spPr/>
    </dgm:pt>
    <dgm:pt modelId="{82C9CAF6-0D55-449C-9E22-AA875884ED5D}" type="pres">
      <dgm:prSet presAssocID="{BC203F3A-6D81-4976-ACDD-DEADE913EF03}" presName="spacer" presStyleCnt="0"/>
      <dgm:spPr/>
    </dgm:pt>
    <dgm:pt modelId="{2EAB71BC-568F-4DF1-B0F8-BDC597889F82}" type="pres">
      <dgm:prSet presAssocID="{7F8DD88F-D4A5-4E83-8303-D61AF4BA238F}" presName="parentText" presStyleLbl="node1" presStyleIdx="1" presStyleCnt="4">
        <dgm:presLayoutVars>
          <dgm:chMax val="0"/>
          <dgm:bulletEnabled val="1"/>
        </dgm:presLayoutVars>
      </dgm:prSet>
      <dgm:spPr/>
    </dgm:pt>
    <dgm:pt modelId="{2FA726CD-D92A-4BFE-BC40-179F7B720B53}" type="pres">
      <dgm:prSet presAssocID="{6F409084-DAA4-4F3E-B5D6-FF35A343DCD2}" presName="spacer" presStyleCnt="0"/>
      <dgm:spPr/>
    </dgm:pt>
    <dgm:pt modelId="{D77B8AA6-B4E1-46AF-AD60-2A8121CFE51E}" type="pres">
      <dgm:prSet presAssocID="{B0D62C8A-5466-4938-B56A-22F11180AB5C}" presName="parentText" presStyleLbl="node1" presStyleIdx="2" presStyleCnt="4">
        <dgm:presLayoutVars>
          <dgm:chMax val="0"/>
          <dgm:bulletEnabled val="1"/>
        </dgm:presLayoutVars>
      </dgm:prSet>
      <dgm:spPr/>
    </dgm:pt>
    <dgm:pt modelId="{41B4413E-48D2-454E-8B44-AA66E09F8E5E}" type="pres">
      <dgm:prSet presAssocID="{5DCB9176-36B2-40C7-A0A3-5276EC8885F7}" presName="spacer" presStyleCnt="0"/>
      <dgm:spPr/>
    </dgm:pt>
    <dgm:pt modelId="{ACDE9D1E-C827-4BAA-B13E-348E23BAB23B}" type="pres">
      <dgm:prSet presAssocID="{539582F2-ACEB-44DC-BBD9-1631F55D5155}" presName="parentText" presStyleLbl="node1" presStyleIdx="3" presStyleCnt="4">
        <dgm:presLayoutVars>
          <dgm:chMax val="0"/>
          <dgm:bulletEnabled val="1"/>
        </dgm:presLayoutVars>
      </dgm:prSet>
      <dgm:spPr/>
    </dgm:pt>
  </dgm:ptLst>
  <dgm:cxnLst>
    <dgm:cxn modelId="{5DEC0906-7D25-4AF4-A1B2-F6FCABB5CE31}" srcId="{637E6A41-6750-4CA7-A2C6-099B7376DCE8}" destId="{7F8DD88F-D4A5-4E83-8303-D61AF4BA238F}" srcOrd="1" destOrd="0" parTransId="{B30BD5F9-26B3-4035-9DBC-395AACC5B4E6}" sibTransId="{6F409084-DAA4-4F3E-B5D6-FF35A343DCD2}"/>
    <dgm:cxn modelId="{EF62803D-8201-4A78-94DC-B1259C5D6C0D}" type="presOf" srcId="{539582F2-ACEB-44DC-BBD9-1631F55D5155}" destId="{ACDE9D1E-C827-4BAA-B13E-348E23BAB23B}" srcOrd="0" destOrd="0" presId="urn:microsoft.com/office/officeart/2005/8/layout/vList2"/>
    <dgm:cxn modelId="{94B6118C-72FA-445E-A6B8-5BFFBDE1CF38}" type="presOf" srcId="{7F8DD88F-D4A5-4E83-8303-D61AF4BA238F}" destId="{2EAB71BC-568F-4DF1-B0F8-BDC597889F82}" srcOrd="0" destOrd="0" presId="urn:microsoft.com/office/officeart/2005/8/layout/vList2"/>
    <dgm:cxn modelId="{94A818B1-A201-4DF0-89B4-E4F9C4A8FAEA}" type="presOf" srcId="{4A411DD5-0417-415C-A97A-B7D6C316EF08}" destId="{2BA37F2B-39B0-4E76-BA79-AFB86B458C00}" srcOrd="0" destOrd="0" presId="urn:microsoft.com/office/officeart/2005/8/layout/vList2"/>
    <dgm:cxn modelId="{E24BE9E1-85B0-4595-B3A6-FB357B358EBC}" srcId="{637E6A41-6750-4CA7-A2C6-099B7376DCE8}" destId="{B0D62C8A-5466-4938-B56A-22F11180AB5C}" srcOrd="2" destOrd="0" parTransId="{9FEA0C5D-F644-449F-B922-E9C7C574B1CB}" sibTransId="{5DCB9176-36B2-40C7-A0A3-5276EC8885F7}"/>
    <dgm:cxn modelId="{FB333AE9-D990-41D2-9058-74D1E05BAA28}" srcId="{637E6A41-6750-4CA7-A2C6-099B7376DCE8}" destId="{539582F2-ACEB-44DC-BBD9-1631F55D5155}" srcOrd="3" destOrd="0" parTransId="{9907F9E2-E381-462D-9EA2-8610EDA45BDB}" sibTransId="{958B596B-0B7D-4027-B529-E3E1D326D34E}"/>
    <dgm:cxn modelId="{D2C5A7F2-58F7-43B3-B610-DE400F6E8EEA}" type="presOf" srcId="{637E6A41-6750-4CA7-A2C6-099B7376DCE8}" destId="{29BE6B91-056E-4292-BBED-12925E5B03EF}" srcOrd="0" destOrd="0" presId="urn:microsoft.com/office/officeart/2005/8/layout/vList2"/>
    <dgm:cxn modelId="{D5CDFEF5-9A1A-40C1-841A-83060D745439}" type="presOf" srcId="{B0D62C8A-5466-4938-B56A-22F11180AB5C}" destId="{D77B8AA6-B4E1-46AF-AD60-2A8121CFE51E}" srcOrd="0" destOrd="0" presId="urn:microsoft.com/office/officeart/2005/8/layout/vList2"/>
    <dgm:cxn modelId="{13E113FB-9658-4F62-B070-9F899D55DB02}" srcId="{637E6A41-6750-4CA7-A2C6-099B7376DCE8}" destId="{4A411DD5-0417-415C-A97A-B7D6C316EF08}" srcOrd="0" destOrd="0" parTransId="{096FC750-9C70-4503-AD17-830E5E750BF7}" sibTransId="{BC203F3A-6D81-4976-ACDD-DEADE913EF03}"/>
    <dgm:cxn modelId="{CB17C750-FDC1-482F-916A-D7EF2D752058}" type="presParOf" srcId="{29BE6B91-056E-4292-BBED-12925E5B03EF}" destId="{2BA37F2B-39B0-4E76-BA79-AFB86B458C00}" srcOrd="0" destOrd="0" presId="urn:microsoft.com/office/officeart/2005/8/layout/vList2"/>
    <dgm:cxn modelId="{0792AE7C-77D3-4282-90A1-CE2854DD2262}" type="presParOf" srcId="{29BE6B91-056E-4292-BBED-12925E5B03EF}" destId="{82C9CAF6-0D55-449C-9E22-AA875884ED5D}" srcOrd="1" destOrd="0" presId="urn:microsoft.com/office/officeart/2005/8/layout/vList2"/>
    <dgm:cxn modelId="{025B5F8E-7A86-4870-9B76-6C6AAEDC32CD}" type="presParOf" srcId="{29BE6B91-056E-4292-BBED-12925E5B03EF}" destId="{2EAB71BC-568F-4DF1-B0F8-BDC597889F82}" srcOrd="2" destOrd="0" presId="urn:microsoft.com/office/officeart/2005/8/layout/vList2"/>
    <dgm:cxn modelId="{345AA068-9DFA-47C9-AFA5-1780E26FCAE7}" type="presParOf" srcId="{29BE6B91-056E-4292-BBED-12925E5B03EF}" destId="{2FA726CD-D92A-4BFE-BC40-179F7B720B53}" srcOrd="3" destOrd="0" presId="urn:microsoft.com/office/officeart/2005/8/layout/vList2"/>
    <dgm:cxn modelId="{631D54C1-CA97-4CA9-84A3-54A130F0E7C7}" type="presParOf" srcId="{29BE6B91-056E-4292-BBED-12925E5B03EF}" destId="{D77B8AA6-B4E1-46AF-AD60-2A8121CFE51E}" srcOrd="4" destOrd="0" presId="urn:microsoft.com/office/officeart/2005/8/layout/vList2"/>
    <dgm:cxn modelId="{5860D6F0-04BA-46E0-8D26-05362C5B51FA}" type="presParOf" srcId="{29BE6B91-056E-4292-BBED-12925E5B03EF}" destId="{41B4413E-48D2-454E-8B44-AA66E09F8E5E}" srcOrd="5" destOrd="0" presId="urn:microsoft.com/office/officeart/2005/8/layout/vList2"/>
    <dgm:cxn modelId="{C570B26B-E2E4-4049-894D-2D8A94D6DECD}" type="presParOf" srcId="{29BE6B91-056E-4292-BBED-12925E5B03EF}" destId="{ACDE9D1E-C827-4BAA-B13E-348E23BAB23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E2587-A504-4DD5-84EF-3F194401DEC5}">
      <dsp:nvSpPr>
        <dsp:cNvPr id="0" name=""/>
        <dsp:cNvSpPr/>
      </dsp:nvSpPr>
      <dsp:spPr>
        <a:xfrm>
          <a:off x="0" y="318866"/>
          <a:ext cx="4903457" cy="12081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How Long Does a Hearing Last?</a:t>
          </a:r>
          <a:endParaRPr lang="en-US" sz="1700" kern="1200" dirty="0"/>
        </a:p>
      </dsp:txBody>
      <dsp:txXfrm>
        <a:off x="58975" y="377841"/>
        <a:ext cx="4785507" cy="1090153"/>
      </dsp:txXfrm>
    </dsp:sp>
    <dsp:sp modelId="{0A87C997-DDBB-404E-B42F-B85B85A818AB}">
      <dsp:nvSpPr>
        <dsp:cNvPr id="0" name=""/>
        <dsp:cNvSpPr/>
      </dsp:nvSpPr>
      <dsp:spPr>
        <a:xfrm>
          <a:off x="0" y="1575930"/>
          <a:ext cx="4903457" cy="12081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decision-maker(s) have the ability to set reasonable time limits on the hearing and its constituent parts.</a:t>
          </a:r>
        </a:p>
      </dsp:txBody>
      <dsp:txXfrm>
        <a:off x="58975" y="1634905"/>
        <a:ext cx="4785507" cy="1090153"/>
      </dsp:txXfrm>
    </dsp:sp>
    <dsp:sp modelId="{A0B62583-8B87-45E4-BF6F-FA5755822E35}">
      <dsp:nvSpPr>
        <dsp:cNvPr id="0" name=""/>
        <dsp:cNvSpPr/>
      </dsp:nvSpPr>
      <dsp:spPr>
        <a:xfrm>
          <a:off x="0" y="2832994"/>
          <a:ext cx="4903457" cy="12081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Parties must have a reasonable  opportunity to conduct questioning/  cross-examination, but do not have the  right to question/cross-examine witnesses  as long as they want</a:t>
          </a:r>
        </a:p>
      </dsp:txBody>
      <dsp:txXfrm>
        <a:off x="58975" y="2891969"/>
        <a:ext cx="4785507" cy="1090153"/>
      </dsp:txXfrm>
    </dsp:sp>
    <dsp:sp modelId="{5FBC31BF-8FCD-47C3-8582-5D05856BC89D}">
      <dsp:nvSpPr>
        <dsp:cNvPr id="0" name=""/>
        <dsp:cNvSpPr/>
      </dsp:nvSpPr>
      <dsp:spPr>
        <a:xfrm>
          <a:off x="0" y="4090058"/>
          <a:ext cx="4903457" cy="12081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Decision-maker(s) should set an overall  length to the hearing in advance and keep  parties on schedule</a:t>
          </a:r>
        </a:p>
      </dsp:txBody>
      <dsp:txXfrm>
        <a:off x="58975" y="4149033"/>
        <a:ext cx="4785507" cy="10901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D3D8C-EE69-4CF9-B409-E05A96F0C5A4}">
      <dsp:nvSpPr>
        <dsp:cNvPr id="0" name=""/>
        <dsp:cNvSpPr/>
      </dsp:nvSpPr>
      <dsp:spPr>
        <a:xfrm>
          <a:off x="0" y="0"/>
          <a:ext cx="639127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C62839-0FBC-4940-B9B5-EE21A5166114}">
      <dsp:nvSpPr>
        <dsp:cNvPr id="0" name=""/>
        <dsp:cNvSpPr/>
      </dsp:nvSpPr>
      <dsp:spPr>
        <a:xfrm>
          <a:off x="0" y="0"/>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Were you given an opportunity to review or receive details from the formal complaint?</a:t>
          </a:r>
          <a:endParaRPr lang="en-US" sz="2600" kern="1200"/>
        </a:p>
      </dsp:txBody>
      <dsp:txXfrm>
        <a:off x="0" y="0"/>
        <a:ext cx="6391275" cy="1311671"/>
      </dsp:txXfrm>
    </dsp:sp>
    <dsp:sp modelId="{26DD59E5-408F-4394-B655-B866D880FA38}">
      <dsp:nvSpPr>
        <dsp:cNvPr id="0" name=""/>
        <dsp:cNvSpPr/>
      </dsp:nvSpPr>
      <dsp:spPr>
        <a:xfrm>
          <a:off x="0" y="1311671"/>
          <a:ext cx="6391275"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1DF368-F85B-4799-98E0-DF53AC54BBAC}">
      <dsp:nvSpPr>
        <dsp:cNvPr id="0" name=""/>
        <dsp:cNvSpPr/>
      </dsp:nvSpPr>
      <dsp:spPr>
        <a:xfrm>
          <a:off x="0" y="1311671"/>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Were you given an opportunity to respond? In your own words, can you describe your response?</a:t>
          </a:r>
          <a:endParaRPr lang="en-US" sz="2600" kern="1200"/>
        </a:p>
      </dsp:txBody>
      <dsp:txXfrm>
        <a:off x="0" y="1311671"/>
        <a:ext cx="6391275" cy="1311671"/>
      </dsp:txXfrm>
    </dsp:sp>
    <dsp:sp modelId="{CCD10ADD-9049-4EF4-8D86-FD05C5D34FCE}">
      <dsp:nvSpPr>
        <dsp:cNvPr id="0" name=""/>
        <dsp:cNvSpPr/>
      </dsp:nvSpPr>
      <dsp:spPr>
        <a:xfrm>
          <a:off x="0" y="2623343"/>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3BDB5-1E0E-4F04-8402-AC9CCD4AFB5B}">
      <dsp:nvSpPr>
        <dsp:cNvPr id="0" name=""/>
        <dsp:cNvSpPr/>
      </dsp:nvSpPr>
      <dsp:spPr>
        <a:xfrm>
          <a:off x="0" y="2623343"/>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What fact or circumstance about this matter do you  feel we should concentrate on in our deliberations?</a:t>
          </a:r>
          <a:endParaRPr lang="en-US" sz="2600" kern="1200"/>
        </a:p>
      </dsp:txBody>
      <dsp:txXfrm>
        <a:off x="0" y="2623343"/>
        <a:ext cx="6391275" cy="1311671"/>
      </dsp:txXfrm>
    </dsp:sp>
    <dsp:sp modelId="{01C7B9F2-1DDC-41A4-88A1-1F49B8135145}">
      <dsp:nvSpPr>
        <dsp:cNvPr id="0" name=""/>
        <dsp:cNvSpPr/>
      </dsp:nvSpPr>
      <dsp:spPr>
        <a:xfrm>
          <a:off x="0" y="3935015"/>
          <a:ext cx="6391275"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CF9A8-9D15-4EBA-A608-EFC4A225C965}">
      <dsp:nvSpPr>
        <dsp:cNvPr id="0" name=""/>
        <dsp:cNvSpPr/>
      </dsp:nvSpPr>
      <dsp:spPr>
        <a:xfrm>
          <a:off x="0" y="3935015"/>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Is there anything else you wish to add?</a:t>
          </a:r>
          <a:endParaRPr lang="en-US" sz="2600" kern="1200"/>
        </a:p>
      </dsp:txBody>
      <dsp:txXfrm>
        <a:off x="0" y="3935015"/>
        <a:ext cx="6391275" cy="13116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863B5-0AA6-4905-85AF-B571A1746F12}">
      <dsp:nvSpPr>
        <dsp:cNvPr id="0" name=""/>
        <dsp:cNvSpPr/>
      </dsp:nvSpPr>
      <dsp:spPr>
        <a:xfrm>
          <a:off x="0" y="0"/>
          <a:ext cx="639127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FE2DE1-1E44-4597-8F5E-2B8623638DD1}">
      <dsp:nvSpPr>
        <dsp:cNvPr id="0" name=""/>
        <dsp:cNvSpPr/>
      </dsp:nvSpPr>
      <dsp:spPr>
        <a:xfrm>
          <a:off x="0" y="0"/>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Evaluating relevance</a:t>
          </a:r>
        </a:p>
      </dsp:txBody>
      <dsp:txXfrm>
        <a:off x="0" y="0"/>
        <a:ext cx="6391275" cy="1311671"/>
      </dsp:txXfrm>
    </dsp:sp>
    <dsp:sp modelId="{60E5A7A7-8B55-4433-87EB-4CA6C7888303}">
      <dsp:nvSpPr>
        <dsp:cNvPr id="0" name=""/>
        <dsp:cNvSpPr/>
      </dsp:nvSpPr>
      <dsp:spPr>
        <a:xfrm>
          <a:off x="0" y="1311671"/>
          <a:ext cx="6391275"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B95A4-158A-4B42-BAB6-2EFE0D74F2DE}">
      <dsp:nvSpPr>
        <dsp:cNvPr id="0" name=""/>
        <dsp:cNvSpPr/>
      </dsp:nvSpPr>
      <dsp:spPr>
        <a:xfrm>
          <a:off x="0" y="1311671"/>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Factual and credibility analysis in support of conclusion</a:t>
          </a:r>
        </a:p>
      </dsp:txBody>
      <dsp:txXfrm>
        <a:off x="0" y="1311671"/>
        <a:ext cx="6391275" cy="1311671"/>
      </dsp:txXfrm>
    </dsp:sp>
    <dsp:sp modelId="{E80CD5EB-C044-4173-8F6A-FBAB73AD0E8C}">
      <dsp:nvSpPr>
        <dsp:cNvPr id="0" name=""/>
        <dsp:cNvSpPr/>
      </dsp:nvSpPr>
      <dsp:spPr>
        <a:xfrm>
          <a:off x="0" y="2623343"/>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30FDF6-70DC-4BD3-A758-B7EB9AD4D3CB}">
      <dsp:nvSpPr>
        <dsp:cNvPr id="0" name=""/>
        <dsp:cNvSpPr/>
      </dsp:nvSpPr>
      <dsp:spPr>
        <a:xfrm>
          <a:off x="0" y="2623343"/>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Consideration and exclusion of statements and evidence</a:t>
          </a:r>
        </a:p>
      </dsp:txBody>
      <dsp:txXfrm>
        <a:off x="0" y="2623343"/>
        <a:ext cx="6391275" cy="1311671"/>
      </dsp:txXfrm>
    </dsp:sp>
    <dsp:sp modelId="{9C4F873D-6A8B-4A8A-8343-719BB4222EBC}">
      <dsp:nvSpPr>
        <dsp:cNvPr id="0" name=""/>
        <dsp:cNvSpPr/>
      </dsp:nvSpPr>
      <dsp:spPr>
        <a:xfrm>
          <a:off x="0" y="3935015"/>
          <a:ext cx="6391275"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9851B-4811-4048-AED0-597E08033A56}">
      <dsp:nvSpPr>
        <dsp:cNvPr id="0" name=""/>
        <dsp:cNvSpPr/>
      </dsp:nvSpPr>
      <dsp:spPr>
        <a:xfrm>
          <a:off x="0" y="3935015"/>
          <a:ext cx="6391275" cy="13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Deliberating</a:t>
          </a:r>
        </a:p>
      </dsp:txBody>
      <dsp:txXfrm>
        <a:off x="0" y="3935015"/>
        <a:ext cx="6391275" cy="13116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788BF-A4D5-441A-AAC7-6E83EC63EBF9}">
      <dsp:nvSpPr>
        <dsp:cNvPr id="0" name=""/>
        <dsp:cNvSpPr/>
      </dsp:nvSpPr>
      <dsp:spPr>
        <a:xfrm>
          <a:off x="0" y="640"/>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D329C-62EF-499F-B058-B1916C33746F}">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DBD111-120A-4F9F-9E9E-33E263937B7F}">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a:t>Not all evidence has equal value</a:t>
          </a:r>
        </a:p>
      </dsp:txBody>
      <dsp:txXfrm>
        <a:off x="1730984" y="640"/>
        <a:ext cx="4660290" cy="1498687"/>
      </dsp:txXfrm>
    </dsp:sp>
    <dsp:sp modelId="{D12058D4-F22C-4AB0-9ADD-19294136A741}">
      <dsp:nvSpPr>
        <dsp:cNvPr id="0" name=""/>
        <dsp:cNvSpPr/>
      </dsp:nvSpPr>
      <dsp:spPr>
        <a:xfrm>
          <a:off x="0" y="187399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D6D23-64CF-4437-A38B-2064089AE2BE}">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83DCA0-C0FA-493C-A444-ABEB1ADC2A9C}">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a:t>Some evidence may be more reliable  and probative than other evidence</a:t>
          </a:r>
        </a:p>
      </dsp:txBody>
      <dsp:txXfrm>
        <a:off x="1730984" y="1873999"/>
        <a:ext cx="4660290" cy="1498687"/>
      </dsp:txXfrm>
    </dsp:sp>
    <dsp:sp modelId="{77A1BECD-A0B4-465A-98E2-09282B169995}">
      <dsp:nvSpPr>
        <dsp:cNvPr id="0" name=""/>
        <dsp:cNvSpPr/>
      </dsp:nvSpPr>
      <dsp:spPr>
        <a:xfrm>
          <a:off x="0" y="374735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92311-4368-44FE-B869-E1C7B1472D16}">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BCF782-E656-4ADB-BDF5-A3CB71014095}">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a:t>Weight may vary depending on a  range of factors, such as credibility;  corroboration; consistency; level of  detail; expertise of the witness;  whether a witness is disinterested,  etc.</a:t>
          </a:r>
        </a:p>
      </dsp:txBody>
      <dsp:txXfrm>
        <a:off x="1730984" y="3747359"/>
        <a:ext cx="4660290" cy="149868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8D79B-9D1F-4A81-8D01-3B642989CDCB}">
      <dsp:nvSpPr>
        <dsp:cNvPr id="0" name=""/>
        <dsp:cNvSpPr/>
      </dsp:nvSpPr>
      <dsp:spPr>
        <a:xfrm>
          <a:off x="0" y="290543"/>
          <a:ext cx="6391275" cy="11232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After hearing, decision-maker(s) must deliberate and consider all the  admissible testimony and admissible non-testimonial evidence</a:t>
          </a:r>
        </a:p>
      </dsp:txBody>
      <dsp:txXfrm>
        <a:off x="54830" y="345373"/>
        <a:ext cx="6281615" cy="1013540"/>
      </dsp:txXfrm>
    </dsp:sp>
    <dsp:sp modelId="{38122D52-2E1E-4696-9F9B-BCD9B092184F}">
      <dsp:nvSpPr>
        <dsp:cNvPr id="0" name=""/>
        <dsp:cNvSpPr/>
      </dsp:nvSpPr>
      <dsp:spPr>
        <a:xfrm>
          <a:off x="0" y="1471343"/>
          <a:ext cx="6391275" cy="1123200"/>
        </a:xfrm>
        <a:prstGeom prst="roundRect">
          <a:avLst/>
        </a:prstGeom>
        <a:solidFill>
          <a:schemeClr val="accent5">
            <a:hueOff val="812808"/>
            <a:satOff val="-6481"/>
            <a:lumOff val="-49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Evaluate evidence for weight and credibility</a:t>
          </a:r>
        </a:p>
      </dsp:txBody>
      <dsp:txXfrm>
        <a:off x="54830" y="1526173"/>
        <a:ext cx="6281615" cy="1013540"/>
      </dsp:txXfrm>
    </dsp:sp>
    <dsp:sp modelId="{CBC5BE78-1BB5-44CD-8A01-C16CB1C2797C}">
      <dsp:nvSpPr>
        <dsp:cNvPr id="0" name=""/>
        <dsp:cNvSpPr/>
      </dsp:nvSpPr>
      <dsp:spPr>
        <a:xfrm>
          <a:off x="0" y="2652143"/>
          <a:ext cx="6391275" cy="1123200"/>
        </a:xfrm>
        <a:prstGeom prst="roundRect">
          <a:avLst/>
        </a:prstGeom>
        <a:solidFill>
          <a:schemeClr val="accent5">
            <a:hueOff val="1625617"/>
            <a:satOff val="-12962"/>
            <a:lumOff val="-98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Resolve disputed issues of fact under the standard of evidence  adopted by the institution</a:t>
          </a:r>
        </a:p>
      </dsp:txBody>
      <dsp:txXfrm>
        <a:off x="54830" y="2706973"/>
        <a:ext cx="6281615" cy="1013540"/>
      </dsp:txXfrm>
    </dsp:sp>
    <dsp:sp modelId="{E4EE2BB6-FF81-494D-A094-5B278DE6C4B1}">
      <dsp:nvSpPr>
        <dsp:cNvPr id="0" name=""/>
        <dsp:cNvSpPr/>
      </dsp:nvSpPr>
      <dsp:spPr>
        <a:xfrm>
          <a:off x="0" y="3832943"/>
          <a:ext cx="6391275" cy="1123200"/>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Using the facts as found, apply the policy’s definitions to those facts  to determine whether sexual harassment occurred</a:t>
          </a:r>
        </a:p>
      </dsp:txBody>
      <dsp:txXfrm>
        <a:off x="54830" y="3887773"/>
        <a:ext cx="6281615" cy="10135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05B06-1349-45FE-BAC8-039A26A144A6}">
      <dsp:nvSpPr>
        <dsp:cNvPr id="0" name=""/>
        <dsp:cNvSpPr/>
      </dsp:nvSpPr>
      <dsp:spPr>
        <a:xfrm>
          <a:off x="0" y="640"/>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702CCA-7C53-4287-9C0E-9792E0BF7422}">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4F84CF-0BED-427E-81CE-33CB6D2655CE}">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89000">
            <a:lnSpc>
              <a:spcPct val="90000"/>
            </a:lnSpc>
            <a:spcBef>
              <a:spcPct val="0"/>
            </a:spcBef>
            <a:spcAft>
              <a:spcPct val="35000"/>
            </a:spcAft>
            <a:buNone/>
          </a:pPr>
          <a:r>
            <a:rPr lang="en-US" sz="2000" kern="1200"/>
            <a:t>Discipline should vary depending on the nature of the  violation found considering aggravating and mitigating  factors</a:t>
          </a:r>
        </a:p>
      </dsp:txBody>
      <dsp:txXfrm>
        <a:off x="1730984" y="640"/>
        <a:ext cx="4660290" cy="1498687"/>
      </dsp:txXfrm>
    </dsp:sp>
    <dsp:sp modelId="{5C738ABE-0772-404C-BC6D-7F990FBA39D6}">
      <dsp:nvSpPr>
        <dsp:cNvPr id="0" name=""/>
        <dsp:cNvSpPr/>
      </dsp:nvSpPr>
      <dsp:spPr>
        <a:xfrm>
          <a:off x="0" y="187399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0157C-DA14-4F7A-8CCE-1D8A28B759CF}">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54F136-EA72-4A72-AE82-BEE37BEBAA7E}">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89000">
            <a:lnSpc>
              <a:spcPct val="90000"/>
            </a:lnSpc>
            <a:spcBef>
              <a:spcPct val="0"/>
            </a:spcBef>
            <a:spcAft>
              <a:spcPct val="35000"/>
            </a:spcAft>
            <a:buNone/>
          </a:pPr>
          <a:r>
            <a:rPr lang="en-US" sz="2000" kern="1200"/>
            <a:t>All things being equal, like violations should have like  punishments</a:t>
          </a:r>
        </a:p>
      </dsp:txBody>
      <dsp:txXfrm>
        <a:off x="1730984" y="1873999"/>
        <a:ext cx="4660290" cy="1498687"/>
      </dsp:txXfrm>
    </dsp:sp>
    <dsp:sp modelId="{02B0B2C4-D28D-4174-B83E-3100AB3734FF}">
      <dsp:nvSpPr>
        <dsp:cNvPr id="0" name=""/>
        <dsp:cNvSpPr/>
      </dsp:nvSpPr>
      <dsp:spPr>
        <a:xfrm>
          <a:off x="0" y="374735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04EA05-3A33-480B-A7CA-3B97A6EF1A20}">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C43B64-70C5-4199-B677-3FBDD62239FD}">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89000">
            <a:lnSpc>
              <a:spcPct val="90000"/>
            </a:lnSpc>
            <a:spcBef>
              <a:spcPct val="0"/>
            </a:spcBef>
            <a:spcAft>
              <a:spcPct val="35000"/>
            </a:spcAft>
            <a:buNone/>
          </a:pPr>
          <a:r>
            <a:rPr lang="en-US" sz="2000" kern="1200"/>
            <a:t>Discipline has educational, punitive, and protective  elements</a:t>
          </a:r>
        </a:p>
      </dsp:txBody>
      <dsp:txXfrm>
        <a:off x="1730984" y="3747359"/>
        <a:ext cx="4660290" cy="14986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1B7A3-4E85-433C-BFE7-82D52909E3D8}">
      <dsp:nvSpPr>
        <dsp:cNvPr id="0" name=""/>
        <dsp:cNvSpPr/>
      </dsp:nvSpPr>
      <dsp:spPr>
        <a:xfrm>
          <a:off x="0" y="640"/>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59BAC-4779-4284-8D66-A29988CD7800}">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3FBCDC8-3C6A-4EAD-8650-1B5D4472825C}">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44550">
            <a:lnSpc>
              <a:spcPct val="90000"/>
            </a:lnSpc>
            <a:spcBef>
              <a:spcPct val="0"/>
            </a:spcBef>
            <a:spcAft>
              <a:spcPct val="35000"/>
            </a:spcAft>
            <a:buNone/>
          </a:pPr>
          <a:r>
            <a:rPr lang="en-US" sz="1900" kern="1200"/>
            <a:t>If a violation is found, institution must take steps to restore  or preserve the complainant’s access to education</a:t>
          </a:r>
        </a:p>
      </dsp:txBody>
      <dsp:txXfrm>
        <a:off x="1730984" y="640"/>
        <a:ext cx="4660290" cy="1498687"/>
      </dsp:txXfrm>
    </dsp:sp>
    <dsp:sp modelId="{8DD0532E-3864-4392-BD9E-A34180D14EA8}">
      <dsp:nvSpPr>
        <dsp:cNvPr id="0" name=""/>
        <dsp:cNvSpPr/>
      </dsp:nvSpPr>
      <dsp:spPr>
        <a:xfrm>
          <a:off x="0" y="187399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8DA3E-88CA-4722-BCC3-12D7BAF62CB9}">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D0D2F0-FF9B-4EF0-8B90-38F34613FD6E}">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44550">
            <a:lnSpc>
              <a:spcPct val="90000"/>
            </a:lnSpc>
            <a:spcBef>
              <a:spcPct val="0"/>
            </a:spcBef>
            <a:spcAft>
              <a:spcPct val="35000"/>
            </a:spcAft>
            <a:buNone/>
          </a:pPr>
          <a:r>
            <a:rPr lang="en-US" sz="1900" kern="1200"/>
            <a:t>Various types of supportive measures may be utilized after  the determination to restore or preserve access</a:t>
          </a:r>
        </a:p>
      </dsp:txBody>
      <dsp:txXfrm>
        <a:off x="1730984" y="1873999"/>
        <a:ext cx="4660290" cy="1498687"/>
      </dsp:txXfrm>
    </dsp:sp>
    <dsp:sp modelId="{9CF7F3D5-D2F9-4B34-9632-3CB8C46B5465}">
      <dsp:nvSpPr>
        <dsp:cNvPr id="0" name=""/>
        <dsp:cNvSpPr/>
      </dsp:nvSpPr>
      <dsp:spPr>
        <a:xfrm>
          <a:off x="0" y="374735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891B9D-A2FC-4939-8763-2F0A6A9C55A8}">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8CCFAE-271C-4A1E-BD7D-D3B776A9F4E2}">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44550">
            <a:lnSpc>
              <a:spcPct val="90000"/>
            </a:lnSpc>
            <a:spcBef>
              <a:spcPct val="0"/>
            </a:spcBef>
            <a:spcAft>
              <a:spcPct val="35000"/>
            </a:spcAft>
            <a:buNone/>
          </a:pPr>
          <a:r>
            <a:rPr lang="en-US" sz="1900" kern="1200"/>
            <a:t>Institution is not required to provide the exact remedy  requested, but must provide a remedy that is not clearly  unreasonable</a:t>
          </a:r>
        </a:p>
      </dsp:txBody>
      <dsp:txXfrm>
        <a:off x="1730984" y="3747359"/>
        <a:ext cx="4660290" cy="149868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AD322-3C63-40CF-ADEC-13E5B1582251}">
      <dsp:nvSpPr>
        <dsp:cNvPr id="0" name=""/>
        <dsp:cNvSpPr/>
      </dsp:nvSpPr>
      <dsp:spPr>
        <a:xfrm>
          <a:off x="0" y="2561"/>
          <a:ext cx="639127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9B8900-48CB-46FC-B23C-8E3597E69BB8}">
      <dsp:nvSpPr>
        <dsp:cNvPr id="0" name=""/>
        <dsp:cNvSpPr/>
      </dsp:nvSpPr>
      <dsp:spPr>
        <a:xfrm>
          <a:off x="0" y="2561"/>
          <a:ext cx="6391275" cy="17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Violations of the policy by an individual will be addressed in  accordance with applicable university policies and  procedures, which may include disciplinary actions up to  and including expulsion or termination from the university.</a:t>
          </a:r>
        </a:p>
      </dsp:txBody>
      <dsp:txXfrm>
        <a:off x="0" y="2561"/>
        <a:ext cx="6391275" cy="1747187"/>
      </dsp:txXfrm>
    </dsp:sp>
    <dsp:sp modelId="{BCD4693A-CB07-49FE-A736-8B510439F313}">
      <dsp:nvSpPr>
        <dsp:cNvPr id="0" name=""/>
        <dsp:cNvSpPr/>
      </dsp:nvSpPr>
      <dsp:spPr>
        <a:xfrm>
          <a:off x="0" y="1749749"/>
          <a:ext cx="6391275"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DCEA1-BAAE-4D68-B75A-7841C68EF6E6}">
      <dsp:nvSpPr>
        <dsp:cNvPr id="0" name=""/>
        <dsp:cNvSpPr/>
      </dsp:nvSpPr>
      <dsp:spPr>
        <a:xfrm>
          <a:off x="0" y="1749749"/>
          <a:ext cx="6391275" cy="17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When determining appropriate sanctions, the university  may consider prior findings of misconduct.</a:t>
          </a:r>
        </a:p>
      </dsp:txBody>
      <dsp:txXfrm>
        <a:off x="0" y="1749749"/>
        <a:ext cx="6391275" cy="1747187"/>
      </dsp:txXfrm>
    </dsp:sp>
    <dsp:sp modelId="{9D1AFD37-59D2-46BA-9E88-1CAB87825FEE}">
      <dsp:nvSpPr>
        <dsp:cNvPr id="0" name=""/>
        <dsp:cNvSpPr/>
      </dsp:nvSpPr>
      <dsp:spPr>
        <a:xfrm>
          <a:off x="0" y="3496937"/>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5D1F01-98FE-43A3-BCC9-A5357D265A1E}">
      <dsp:nvSpPr>
        <dsp:cNvPr id="0" name=""/>
        <dsp:cNvSpPr/>
      </dsp:nvSpPr>
      <dsp:spPr>
        <a:xfrm>
          <a:off x="0" y="3496937"/>
          <a:ext cx="6391275" cy="17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Violations of law will be addressed by law enforcement and  may result in criminal penalties.</a:t>
          </a:r>
        </a:p>
      </dsp:txBody>
      <dsp:txXfrm>
        <a:off x="0" y="3496937"/>
        <a:ext cx="6391275" cy="17471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DD1A9-8F95-4A9A-9164-390FA57F4EA2}">
      <dsp:nvSpPr>
        <dsp:cNvPr id="0" name=""/>
        <dsp:cNvSpPr/>
      </dsp:nvSpPr>
      <dsp:spPr>
        <a:xfrm>
          <a:off x="0" y="0"/>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432994-F725-4CC2-8FE8-12831DE167B6}">
      <dsp:nvSpPr>
        <dsp:cNvPr id="0" name=""/>
        <dsp:cNvSpPr/>
      </dsp:nvSpPr>
      <dsp:spPr>
        <a:xfrm>
          <a:off x="0" y="0"/>
          <a:ext cx="6391275" cy="262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-The decision as to  whether or not sexual  harassment occurred</a:t>
          </a:r>
        </a:p>
      </dsp:txBody>
      <dsp:txXfrm>
        <a:off x="0" y="0"/>
        <a:ext cx="6391275" cy="2623343"/>
      </dsp:txXfrm>
    </dsp:sp>
    <dsp:sp modelId="{2E999AF0-6A0C-4157-B8C1-10C5487FF4D9}">
      <dsp:nvSpPr>
        <dsp:cNvPr id="0" name=""/>
        <dsp:cNvSpPr/>
      </dsp:nvSpPr>
      <dsp:spPr>
        <a:xfrm>
          <a:off x="0" y="2623343"/>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34F21-1082-4AB3-A17B-51568313D143}">
      <dsp:nvSpPr>
        <dsp:cNvPr id="0" name=""/>
        <dsp:cNvSpPr/>
      </dsp:nvSpPr>
      <dsp:spPr>
        <a:xfrm>
          <a:off x="0" y="2623343"/>
          <a:ext cx="6391275" cy="2623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-Results in a finding of  “violation” or a finding of  “no violation”</a:t>
          </a:r>
        </a:p>
      </dsp:txBody>
      <dsp:txXfrm>
        <a:off x="0" y="2623343"/>
        <a:ext cx="6391275" cy="26233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AD9D8-256B-445E-97DF-2236AFDC0D24}">
      <dsp:nvSpPr>
        <dsp:cNvPr id="0" name=""/>
        <dsp:cNvSpPr/>
      </dsp:nvSpPr>
      <dsp:spPr>
        <a:xfrm>
          <a:off x="0" y="277774"/>
          <a:ext cx="6391275" cy="1112304"/>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-Sparks some sort of action</a:t>
          </a:r>
        </a:p>
      </dsp:txBody>
      <dsp:txXfrm>
        <a:off x="54298" y="332072"/>
        <a:ext cx="6282679" cy="1003708"/>
      </dsp:txXfrm>
    </dsp:sp>
    <dsp:sp modelId="{45A4A756-CC3F-4783-89BC-F13BCD59C168}">
      <dsp:nvSpPr>
        <dsp:cNvPr id="0" name=""/>
        <dsp:cNvSpPr/>
      </dsp:nvSpPr>
      <dsp:spPr>
        <a:xfrm>
          <a:off x="0" y="1470719"/>
          <a:ext cx="6391275" cy="1112304"/>
        </a:xfrm>
        <a:prstGeom prst="roundRect">
          <a:avLst/>
        </a:prstGeom>
        <a:solidFill>
          <a:schemeClr val="accent5">
            <a:hueOff val="812808"/>
            <a:satOff val="-6481"/>
            <a:lumOff val="-49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-Record of following process</a:t>
          </a:r>
        </a:p>
      </dsp:txBody>
      <dsp:txXfrm>
        <a:off x="54298" y="1525017"/>
        <a:ext cx="6282679" cy="1003708"/>
      </dsp:txXfrm>
    </dsp:sp>
    <dsp:sp modelId="{FCC79645-8716-48F9-9922-7D789517FDA1}">
      <dsp:nvSpPr>
        <dsp:cNvPr id="0" name=""/>
        <dsp:cNvSpPr/>
      </dsp:nvSpPr>
      <dsp:spPr>
        <a:xfrm>
          <a:off x="0" y="2663663"/>
          <a:ext cx="6391275" cy="1112304"/>
        </a:xfrm>
        <a:prstGeom prst="roundRect">
          <a:avLst/>
        </a:prstGeom>
        <a:solidFill>
          <a:schemeClr val="accent5">
            <a:hueOff val="1625617"/>
            <a:satOff val="-12962"/>
            <a:lumOff val="-98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-Documents fair process</a:t>
          </a:r>
        </a:p>
      </dsp:txBody>
      <dsp:txXfrm>
        <a:off x="54298" y="2717961"/>
        <a:ext cx="6282679" cy="1003708"/>
      </dsp:txXfrm>
    </dsp:sp>
    <dsp:sp modelId="{1A20783C-D59C-499A-AA46-9C795987116B}">
      <dsp:nvSpPr>
        <dsp:cNvPr id="0" name=""/>
        <dsp:cNvSpPr/>
      </dsp:nvSpPr>
      <dsp:spPr>
        <a:xfrm>
          <a:off x="0" y="3856607"/>
          <a:ext cx="6391275" cy="1112304"/>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-Provides parties and  subsequent decision-  makers with information</a:t>
          </a:r>
        </a:p>
      </dsp:txBody>
      <dsp:txXfrm>
        <a:off x="54298" y="3910905"/>
        <a:ext cx="6282679" cy="100370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3B89E-596F-4220-96FB-4E533891B0DE}">
      <dsp:nvSpPr>
        <dsp:cNvPr id="0" name=""/>
        <dsp:cNvSpPr/>
      </dsp:nvSpPr>
      <dsp:spPr>
        <a:xfrm>
          <a:off x="0" y="4098"/>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7E5D3-E619-48E9-96F9-8EA418E0075E}">
      <dsp:nvSpPr>
        <dsp:cNvPr id="0" name=""/>
        <dsp:cNvSpPr/>
      </dsp:nvSpPr>
      <dsp:spPr>
        <a:xfrm>
          <a:off x="264107" y="200542"/>
          <a:ext cx="480194" cy="480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CA937A-96EC-4976-A63B-E804F1EAB7E6}">
      <dsp:nvSpPr>
        <dsp:cNvPr id="0" name=""/>
        <dsp:cNvSpPr/>
      </dsp:nvSpPr>
      <dsp:spPr>
        <a:xfrm>
          <a:off x="1008409" y="4098"/>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US" sz="1900" kern="1200"/>
            <a:t>-Names of the parties</a:t>
          </a:r>
        </a:p>
      </dsp:txBody>
      <dsp:txXfrm>
        <a:off x="1008409" y="4098"/>
        <a:ext cx="5382865" cy="873081"/>
      </dsp:txXfrm>
    </dsp:sp>
    <dsp:sp modelId="{5E9FE928-5EAC-4D82-ABF9-ABFCFE8231AC}">
      <dsp:nvSpPr>
        <dsp:cNvPr id="0" name=""/>
        <dsp:cNvSpPr/>
      </dsp:nvSpPr>
      <dsp:spPr>
        <a:xfrm>
          <a:off x="0" y="1095450"/>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08315E-AEB1-401D-A464-9A39F0A68678}">
      <dsp:nvSpPr>
        <dsp:cNvPr id="0" name=""/>
        <dsp:cNvSpPr/>
      </dsp:nvSpPr>
      <dsp:spPr>
        <a:xfrm>
          <a:off x="264107" y="1291894"/>
          <a:ext cx="480194" cy="480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49D253D-9B00-4BB4-8273-9DC314CB2B11}">
      <dsp:nvSpPr>
        <dsp:cNvPr id="0" name=""/>
        <dsp:cNvSpPr/>
      </dsp:nvSpPr>
      <dsp:spPr>
        <a:xfrm>
          <a:off x="1008409" y="1095450"/>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US" sz="1900" kern="1200"/>
            <a:t>-Investigators name(s)</a:t>
          </a:r>
        </a:p>
      </dsp:txBody>
      <dsp:txXfrm>
        <a:off x="1008409" y="1095450"/>
        <a:ext cx="5382865" cy="873081"/>
      </dsp:txXfrm>
    </dsp:sp>
    <dsp:sp modelId="{1BDB46A6-DA0E-4981-A9FC-768391307EFF}">
      <dsp:nvSpPr>
        <dsp:cNvPr id="0" name=""/>
        <dsp:cNvSpPr/>
      </dsp:nvSpPr>
      <dsp:spPr>
        <a:xfrm>
          <a:off x="0" y="2186802"/>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EF284-27E4-407C-8862-E3E352217D03}">
      <dsp:nvSpPr>
        <dsp:cNvPr id="0" name=""/>
        <dsp:cNvSpPr/>
      </dsp:nvSpPr>
      <dsp:spPr>
        <a:xfrm>
          <a:off x="264107" y="2383246"/>
          <a:ext cx="480194" cy="480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C6B07F0-C4D9-4BB8-A397-49685537202F}">
      <dsp:nvSpPr>
        <dsp:cNvPr id="0" name=""/>
        <dsp:cNvSpPr/>
      </dsp:nvSpPr>
      <dsp:spPr>
        <a:xfrm>
          <a:off x="1008409" y="2186802"/>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US" sz="1900" kern="1200" dirty="0"/>
            <a:t>Hearing Panelist(s) names</a:t>
          </a:r>
        </a:p>
      </dsp:txBody>
      <dsp:txXfrm>
        <a:off x="1008409" y="2186802"/>
        <a:ext cx="5382865" cy="873081"/>
      </dsp:txXfrm>
    </dsp:sp>
    <dsp:sp modelId="{A7A7E094-F442-49B9-A76C-B913B6DE1431}">
      <dsp:nvSpPr>
        <dsp:cNvPr id="0" name=""/>
        <dsp:cNvSpPr/>
      </dsp:nvSpPr>
      <dsp:spPr>
        <a:xfrm>
          <a:off x="0" y="3278154"/>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CE713-564D-4DB7-842F-C41BEE95D820}">
      <dsp:nvSpPr>
        <dsp:cNvPr id="0" name=""/>
        <dsp:cNvSpPr/>
      </dsp:nvSpPr>
      <dsp:spPr>
        <a:xfrm>
          <a:off x="264107" y="3474597"/>
          <a:ext cx="480194" cy="4801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301504-E484-4F50-BD2E-06595608379E}">
      <dsp:nvSpPr>
        <dsp:cNvPr id="0" name=""/>
        <dsp:cNvSpPr/>
      </dsp:nvSpPr>
      <dsp:spPr>
        <a:xfrm>
          <a:off x="1008409" y="3278154"/>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US" sz="1900" kern="1200"/>
            <a:t>-When and how the case was received and  assigned</a:t>
          </a:r>
        </a:p>
      </dsp:txBody>
      <dsp:txXfrm>
        <a:off x="1008409" y="3278154"/>
        <a:ext cx="5382865" cy="873081"/>
      </dsp:txXfrm>
    </dsp:sp>
    <dsp:sp modelId="{CBCB8235-C6DF-49F3-8D3E-B9E7CD608F25}">
      <dsp:nvSpPr>
        <dsp:cNvPr id="0" name=""/>
        <dsp:cNvSpPr/>
      </dsp:nvSpPr>
      <dsp:spPr>
        <a:xfrm>
          <a:off x="0" y="4369506"/>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A6A9BD-D6F5-4837-9340-D7602B7C567D}">
      <dsp:nvSpPr>
        <dsp:cNvPr id="0" name=""/>
        <dsp:cNvSpPr/>
      </dsp:nvSpPr>
      <dsp:spPr>
        <a:xfrm>
          <a:off x="264107" y="4565949"/>
          <a:ext cx="480194" cy="4801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C5B9C2-3478-4E9D-8802-1C24BF070962}">
      <dsp:nvSpPr>
        <dsp:cNvPr id="0" name=""/>
        <dsp:cNvSpPr/>
      </dsp:nvSpPr>
      <dsp:spPr>
        <a:xfrm>
          <a:off x="1008409" y="4369506"/>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US" sz="1900" kern="1200"/>
            <a:t>-Key dates</a:t>
          </a:r>
        </a:p>
      </dsp:txBody>
      <dsp:txXfrm>
        <a:off x="1008409" y="4369506"/>
        <a:ext cx="5382865" cy="873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40A14-0023-4CD3-AD7D-458C14F0C97A}">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3EE344-D2C2-49DC-9225-B265E9404A84}">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Different than live cross-examination in court (or on TV)!</a:t>
          </a:r>
        </a:p>
      </dsp:txBody>
      <dsp:txXfrm>
        <a:off x="398656" y="1088253"/>
        <a:ext cx="2959127" cy="1837317"/>
      </dsp:txXfrm>
    </dsp:sp>
    <dsp:sp modelId="{A1E130EB-B814-46E1-B52B-60F0054B8028}">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107EC6-0B1C-4853-9837-5A16CC5ADF78}">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goal is to ensure that each  party has an opportunity to hear  what the other party and  witnesses are offering</a:t>
          </a:r>
        </a:p>
      </dsp:txBody>
      <dsp:txXfrm>
        <a:off x="4155097" y="1088253"/>
        <a:ext cx="2959127" cy="1837317"/>
      </dsp:txXfrm>
    </dsp:sp>
    <dsp:sp modelId="{59309E38-62FB-437A-B30B-BADB2D0C05BC}">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01C2DB-A27B-4E25-BB18-03FB1773E902}">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Does not automatically make the  process an adversarial one</a:t>
          </a:r>
        </a:p>
      </dsp:txBody>
      <dsp:txXfrm>
        <a:off x="7911539" y="1088253"/>
        <a:ext cx="2959127" cy="183731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57634-0483-4FF7-8136-CE69339F5AC9}">
      <dsp:nvSpPr>
        <dsp:cNvPr id="0" name=""/>
        <dsp:cNvSpPr/>
      </dsp:nvSpPr>
      <dsp:spPr>
        <a:xfrm>
          <a:off x="0" y="729563"/>
          <a:ext cx="6391275" cy="71604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-How did the institution respond to the report?  </a:t>
          </a:r>
          <a:r>
            <a:rPr lang="en-US" sz="1800" i="1" kern="1200"/>
            <a:t>e.g., rights and options provided, notification of  respondent</a:t>
          </a:r>
          <a:endParaRPr lang="en-US" sz="1800" kern="1200"/>
        </a:p>
      </dsp:txBody>
      <dsp:txXfrm>
        <a:off x="34954" y="764517"/>
        <a:ext cx="6321367" cy="646132"/>
      </dsp:txXfrm>
    </dsp:sp>
    <dsp:sp modelId="{3157F4C3-6FB6-4508-BBDB-25E106B4A90B}">
      <dsp:nvSpPr>
        <dsp:cNvPr id="0" name=""/>
        <dsp:cNvSpPr/>
      </dsp:nvSpPr>
      <dsp:spPr>
        <a:xfrm>
          <a:off x="0" y="1497443"/>
          <a:ext cx="6391275" cy="716040"/>
        </a:xfrm>
        <a:prstGeom prst="roundRect">
          <a:avLst/>
        </a:prstGeom>
        <a:solidFill>
          <a:schemeClr val="accent5">
            <a:hueOff val="609606"/>
            <a:satOff val="-4861"/>
            <a:lumOff val="-367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-Investigation</a:t>
          </a:r>
        </a:p>
      </dsp:txBody>
      <dsp:txXfrm>
        <a:off x="34954" y="1532397"/>
        <a:ext cx="6321367" cy="646132"/>
      </dsp:txXfrm>
    </dsp:sp>
    <dsp:sp modelId="{8E57A305-7EF3-465D-A021-1F0A7D30E755}">
      <dsp:nvSpPr>
        <dsp:cNvPr id="0" name=""/>
        <dsp:cNvSpPr/>
      </dsp:nvSpPr>
      <dsp:spPr>
        <a:xfrm>
          <a:off x="0" y="2265323"/>
          <a:ext cx="6391275" cy="716040"/>
        </a:xfrm>
        <a:prstGeom prst="roundRect">
          <a:avLst/>
        </a:prstGeom>
        <a:solidFill>
          <a:schemeClr val="accent5">
            <a:hueOff val="1219212"/>
            <a:satOff val="-9721"/>
            <a:lumOff val="-73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-When, how, and where were parties and witnesses  interviewed?</a:t>
          </a:r>
        </a:p>
      </dsp:txBody>
      <dsp:txXfrm>
        <a:off x="34954" y="2300277"/>
        <a:ext cx="6321367" cy="646132"/>
      </dsp:txXfrm>
    </dsp:sp>
    <dsp:sp modelId="{E420D814-C103-4ECA-92AE-3CE2E35B5113}">
      <dsp:nvSpPr>
        <dsp:cNvPr id="0" name=""/>
        <dsp:cNvSpPr/>
      </dsp:nvSpPr>
      <dsp:spPr>
        <a:xfrm>
          <a:off x="0" y="3033203"/>
          <a:ext cx="6391275" cy="716040"/>
        </a:xfrm>
        <a:prstGeom prst="roundRect">
          <a:avLst/>
        </a:prstGeom>
        <a:solidFill>
          <a:schemeClr val="accent5">
            <a:hueOff val="1828819"/>
            <a:satOff val="-14582"/>
            <a:lumOff val="-110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-Subsequent adjudication</a:t>
          </a:r>
        </a:p>
      </dsp:txBody>
      <dsp:txXfrm>
        <a:off x="34954" y="3068157"/>
        <a:ext cx="6321367" cy="646132"/>
      </dsp:txXfrm>
    </dsp:sp>
    <dsp:sp modelId="{843B75B9-DA6C-43A4-8242-B0B63B8054D7}">
      <dsp:nvSpPr>
        <dsp:cNvPr id="0" name=""/>
        <dsp:cNvSpPr/>
      </dsp:nvSpPr>
      <dsp:spPr>
        <a:xfrm>
          <a:off x="0" y="3801083"/>
          <a:ext cx="6391275" cy="716040"/>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-Explain delays</a:t>
          </a:r>
        </a:p>
      </dsp:txBody>
      <dsp:txXfrm>
        <a:off x="34954" y="3836037"/>
        <a:ext cx="6321367" cy="64613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64ADC-4939-406A-9993-6FCF565B83E9}">
      <dsp:nvSpPr>
        <dsp:cNvPr id="0" name=""/>
        <dsp:cNvSpPr/>
      </dsp:nvSpPr>
      <dsp:spPr>
        <a:xfrm>
          <a:off x="0" y="640"/>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F32E9F-7281-42E6-8F9A-2620AFF9F9D0}">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EBF1B3-764D-4081-A1BA-6C9AAFE033A4}">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933450">
            <a:lnSpc>
              <a:spcPct val="90000"/>
            </a:lnSpc>
            <a:spcBef>
              <a:spcPct val="0"/>
            </a:spcBef>
            <a:spcAft>
              <a:spcPct val="35000"/>
            </a:spcAft>
            <a:buNone/>
          </a:pPr>
          <a:r>
            <a:rPr lang="en-US" sz="2100" b="1" i="1" kern="1200"/>
            <a:t>Goal</a:t>
          </a:r>
          <a:r>
            <a:rPr lang="en-US" sz="2100" kern="1200"/>
            <a:t>: identify and  articulate what part of  complainant’s story, if  true, is a violation of the  institution’s policy</a:t>
          </a:r>
        </a:p>
      </dsp:txBody>
      <dsp:txXfrm>
        <a:off x="1730984" y="640"/>
        <a:ext cx="4660290" cy="1498687"/>
      </dsp:txXfrm>
    </dsp:sp>
    <dsp:sp modelId="{FC3E435B-3F64-4C70-9450-7E71A929922E}">
      <dsp:nvSpPr>
        <dsp:cNvPr id="0" name=""/>
        <dsp:cNvSpPr/>
      </dsp:nvSpPr>
      <dsp:spPr>
        <a:xfrm>
          <a:off x="0" y="187399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81C2C-8847-43CC-A59A-E26F91870EDE}">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973A826-4C9F-499E-BBE9-3870ECB630F7}">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933450">
            <a:lnSpc>
              <a:spcPct val="90000"/>
            </a:lnSpc>
            <a:spcBef>
              <a:spcPct val="0"/>
            </a:spcBef>
            <a:spcAft>
              <a:spcPct val="35000"/>
            </a:spcAft>
            <a:buNone/>
          </a:pPr>
          <a:r>
            <a:rPr lang="en-US" sz="2100" kern="1200"/>
            <a:t>-Focus on who, what,  where, when, how</a:t>
          </a:r>
        </a:p>
      </dsp:txBody>
      <dsp:txXfrm>
        <a:off x="1730984" y="1873999"/>
        <a:ext cx="4660290" cy="1498687"/>
      </dsp:txXfrm>
    </dsp:sp>
    <dsp:sp modelId="{DF2849AB-F430-459F-B3E4-74DA654ABE99}">
      <dsp:nvSpPr>
        <dsp:cNvPr id="0" name=""/>
        <dsp:cNvSpPr/>
      </dsp:nvSpPr>
      <dsp:spPr>
        <a:xfrm>
          <a:off x="0" y="374735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E4D32-40D9-4062-B67B-DD3816AD4785}">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30B689C-C3C8-4C21-B874-47A458C28BCD}">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933450">
            <a:lnSpc>
              <a:spcPct val="90000"/>
            </a:lnSpc>
            <a:spcBef>
              <a:spcPct val="0"/>
            </a:spcBef>
            <a:spcAft>
              <a:spcPct val="35000"/>
            </a:spcAft>
            <a:buNone/>
          </a:pPr>
          <a:r>
            <a:rPr lang="en-US" sz="2100" kern="1200"/>
            <a:t>-Should match notice!</a:t>
          </a:r>
        </a:p>
      </dsp:txBody>
      <dsp:txXfrm>
        <a:off x="1730984" y="3747359"/>
        <a:ext cx="4660290" cy="149868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00D65-6B04-4B17-8C9D-AF3DC7C88728}">
      <dsp:nvSpPr>
        <dsp:cNvPr id="0" name=""/>
        <dsp:cNvSpPr/>
      </dsp:nvSpPr>
      <dsp:spPr>
        <a:xfrm>
          <a:off x="0" y="73733"/>
          <a:ext cx="6391275" cy="151164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Acceptance of undisputed  facts?</a:t>
          </a:r>
        </a:p>
      </dsp:txBody>
      <dsp:txXfrm>
        <a:off x="73792" y="147525"/>
        <a:ext cx="6243691" cy="1364056"/>
      </dsp:txXfrm>
    </dsp:sp>
    <dsp:sp modelId="{48A07B0B-4F45-408A-85EE-2EB0B97EE42F}">
      <dsp:nvSpPr>
        <dsp:cNvPr id="0" name=""/>
        <dsp:cNvSpPr/>
      </dsp:nvSpPr>
      <dsp:spPr>
        <a:xfrm>
          <a:off x="0" y="1694813"/>
          <a:ext cx="6391275" cy="1511640"/>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Goal:	Reach conclusion of  disputed facts</a:t>
          </a:r>
        </a:p>
      </dsp:txBody>
      <dsp:txXfrm>
        <a:off x="73792" y="1768605"/>
        <a:ext cx="6243691" cy="1364056"/>
      </dsp:txXfrm>
    </dsp:sp>
    <dsp:sp modelId="{BF3E6FAD-65A8-4304-8E6C-9192D1698388}">
      <dsp:nvSpPr>
        <dsp:cNvPr id="0" name=""/>
        <dsp:cNvSpPr/>
      </dsp:nvSpPr>
      <dsp:spPr>
        <a:xfrm>
          <a:off x="0" y="3206453"/>
          <a:ext cx="6391275" cy="1966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a:t>Relevant?  Weight?</a:t>
          </a:r>
        </a:p>
        <a:p>
          <a:pPr marL="285750" lvl="1" indent="-285750" algn="l" defTabSz="1333500">
            <a:lnSpc>
              <a:spcPct val="90000"/>
            </a:lnSpc>
            <a:spcBef>
              <a:spcPct val="0"/>
            </a:spcBef>
            <a:spcAft>
              <a:spcPct val="20000"/>
            </a:spcAft>
            <a:buChar char="•"/>
          </a:pPr>
          <a:r>
            <a:rPr lang="en-US" sz="3000" kern="1200"/>
            <a:t>Persuasive?</a:t>
          </a:r>
        </a:p>
        <a:p>
          <a:pPr marL="285750" lvl="1" indent="-285750" algn="l" defTabSz="1333500">
            <a:lnSpc>
              <a:spcPct val="90000"/>
            </a:lnSpc>
            <a:spcBef>
              <a:spcPct val="0"/>
            </a:spcBef>
            <a:spcAft>
              <a:spcPct val="20000"/>
            </a:spcAft>
            <a:buChar char="•"/>
          </a:pPr>
          <a:r>
            <a:rPr lang="en-US" sz="3000" kern="1200"/>
            <a:t>Show your work  Explain your decisions</a:t>
          </a:r>
        </a:p>
      </dsp:txBody>
      <dsp:txXfrm>
        <a:off x="0" y="3206453"/>
        <a:ext cx="6391275" cy="19665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8FDC5-FE8C-4507-804E-FBCA4DC494E1}">
      <dsp:nvSpPr>
        <dsp:cNvPr id="0" name=""/>
        <dsp:cNvSpPr/>
      </dsp:nvSpPr>
      <dsp:spPr>
        <a:xfrm>
          <a:off x="0" y="0"/>
          <a:ext cx="6391275"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E799F-FEC1-4D68-B5D1-6C34C571C5BA}">
      <dsp:nvSpPr>
        <dsp:cNvPr id="0" name=""/>
        <dsp:cNvSpPr/>
      </dsp:nvSpPr>
      <dsp:spPr>
        <a:xfrm>
          <a:off x="0" y="0"/>
          <a:ext cx="1278255" cy="5246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1" kern="1200"/>
            <a:t>Resolving credibility</a:t>
          </a:r>
          <a:endParaRPr lang="en-US" sz="1800" kern="1200"/>
        </a:p>
      </dsp:txBody>
      <dsp:txXfrm>
        <a:off x="0" y="0"/>
        <a:ext cx="1278255" cy="5246687"/>
      </dsp:txXfrm>
    </dsp:sp>
    <dsp:sp modelId="{F42EBC40-8F59-4D32-8366-7858763EEE77}">
      <dsp:nvSpPr>
        <dsp:cNvPr id="0" name=""/>
        <dsp:cNvSpPr/>
      </dsp:nvSpPr>
      <dsp:spPr>
        <a:xfrm>
          <a:off x="1374124" y="49443"/>
          <a:ext cx="2460640" cy="98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Is there corroborating  evidence?</a:t>
          </a:r>
        </a:p>
      </dsp:txBody>
      <dsp:txXfrm>
        <a:off x="1374124" y="49443"/>
        <a:ext cx="2460640" cy="988877"/>
      </dsp:txXfrm>
    </dsp:sp>
    <dsp:sp modelId="{64669F44-838C-4B53-8879-123740D87757}">
      <dsp:nvSpPr>
        <dsp:cNvPr id="0" name=""/>
        <dsp:cNvSpPr/>
      </dsp:nvSpPr>
      <dsp:spPr>
        <a:xfrm>
          <a:off x="1278254" y="1038321"/>
          <a:ext cx="511302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8E3905-BF5D-4E32-9478-8F8C67F19C70}">
      <dsp:nvSpPr>
        <dsp:cNvPr id="0" name=""/>
        <dsp:cNvSpPr/>
      </dsp:nvSpPr>
      <dsp:spPr>
        <a:xfrm>
          <a:off x="1374124" y="1087765"/>
          <a:ext cx="2460640" cy="98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Are there inconsistencies?</a:t>
          </a:r>
        </a:p>
      </dsp:txBody>
      <dsp:txXfrm>
        <a:off x="1374124" y="1087765"/>
        <a:ext cx="2460640" cy="988877"/>
      </dsp:txXfrm>
    </dsp:sp>
    <dsp:sp modelId="{DD7F7B52-901E-4F58-98F1-3267AD558991}">
      <dsp:nvSpPr>
        <dsp:cNvPr id="0" name=""/>
        <dsp:cNvSpPr/>
      </dsp:nvSpPr>
      <dsp:spPr>
        <a:xfrm>
          <a:off x="1278254" y="2076642"/>
          <a:ext cx="511302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54FED-F8E3-413E-8537-8059C57D3F60}">
      <dsp:nvSpPr>
        <dsp:cNvPr id="0" name=""/>
        <dsp:cNvSpPr/>
      </dsp:nvSpPr>
      <dsp:spPr>
        <a:xfrm>
          <a:off x="1374124" y="2126086"/>
          <a:ext cx="2460640" cy="98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Insufficient explanation of  inconsistencies?</a:t>
          </a:r>
        </a:p>
      </dsp:txBody>
      <dsp:txXfrm>
        <a:off x="1374124" y="2126086"/>
        <a:ext cx="2460640" cy="988877"/>
      </dsp:txXfrm>
    </dsp:sp>
    <dsp:sp modelId="{23776F65-0C80-4F86-B1D1-E967D27EA5FC}">
      <dsp:nvSpPr>
        <dsp:cNvPr id="0" name=""/>
        <dsp:cNvSpPr/>
      </dsp:nvSpPr>
      <dsp:spPr>
        <a:xfrm>
          <a:off x="1278254" y="3114964"/>
          <a:ext cx="511302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30AC4D-1F47-4DE1-82ED-9C9706802BE6}">
      <dsp:nvSpPr>
        <dsp:cNvPr id="0" name=""/>
        <dsp:cNvSpPr/>
      </dsp:nvSpPr>
      <dsp:spPr>
        <a:xfrm>
          <a:off x="1374124" y="3164408"/>
          <a:ext cx="2460640" cy="98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Consider the logic of a person’s  narrative</a:t>
          </a:r>
        </a:p>
      </dsp:txBody>
      <dsp:txXfrm>
        <a:off x="1374124" y="3164408"/>
        <a:ext cx="2460640" cy="988877"/>
      </dsp:txXfrm>
    </dsp:sp>
    <dsp:sp modelId="{0AB0830C-3F92-4F55-9865-98FA94D4ED4C}">
      <dsp:nvSpPr>
        <dsp:cNvPr id="0" name=""/>
        <dsp:cNvSpPr/>
      </dsp:nvSpPr>
      <dsp:spPr>
        <a:xfrm>
          <a:off x="1278254" y="4153285"/>
          <a:ext cx="511302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E6718D-BCF6-47C0-94B6-158B8C68FFBC}">
      <dsp:nvSpPr>
        <dsp:cNvPr id="0" name=""/>
        <dsp:cNvSpPr/>
      </dsp:nvSpPr>
      <dsp:spPr>
        <a:xfrm>
          <a:off x="1374124" y="4202729"/>
          <a:ext cx="2460640" cy="98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Consider the impact of trauma</a:t>
          </a:r>
        </a:p>
      </dsp:txBody>
      <dsp:txXfrm>
        <a:off x="1374124" y="4202729"/>
        <a:ext cx="2460640" cy="988877"/>
      </dsp:txXfrm>
    </dsp:sp>
    <dsp:sp modelId="{C8753CFC-DEB2-4031-8CCC-F5521088EE75}">
      <dsp:nvSpPr>
        <dsp:cNvPr id="0" name=""/>
        <dsp:cNvSpPr/>
      </dsp:nvSpPr>
      <dsp:spPr>
        <a:xfrm>
          <a:off x="3930634" y="4202729"/>
          <a:ext cx="2460640" cy="98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Don’t assume that a delay in  reporting detracts from  credibility</a:t>
          </a:r>
        </a:p>
      </dsp:txBody>
      <dsp:txXfrm>
        <a:off x="3930634" y="4202729"/>
        <a:ext cx="2460640" cy="988877"/>
      </dsp:txXfrm>
    </dsp:sp>
    <dsp:sp modelId="{862BFF32-3F78-4CA8-9A66-832242E2EEFB}">
      <dsp:nvSpPr>
        <dsp:cNvPr id="0" name=""/>
        <dsp:cNvSpPr/>
      </dsp:nvSpPr>
      <dsp:spPr>
        <a:xfrm>
          <a:off x="1278254" y="5191607"/>
          <a:ext cx="511302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CEA9D-0255-4115-A8B0-76AF6E4F0076}">
      <dsp:nvSpPr>
        <dsp:cNvPr id="0" name=""/>
        <dsp:cNvSpPr/>
      </dsp:nvSpPr>
      <dsp:spPr>
        <a:xfrm>
          <a:off x="1174" y="184257"/>
          <a:ext cx="4124157" cy="2618839"/>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36BBF13E-3DD6-48D9-BD2B-B3347A272E7C}">
      <dsp:nvSpPr>
        <dsp:cNvPr id="0" name=""/>
        <dsp:cNvSpPr/>
      </dsp:nvSpPr>
      <dsp:spPr>
        <a:xfrm>
          <a:off x="459414" y="619585"/>
          <a:ext cx="4124157" cy="2618839"/>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Decision-maker(s) must </a:t>
          </a:r>
          <a:r>
            <a:rPr lang="en-US" sz="2700" b="1" kern="1200"/>
            <a:t>screen </a:t>
          </a:r>
          <a:r>
            <a:rPr lang="en-US" sz="2700" kern="1200"/>
            <a:t>questions for  relevance and resolve relevance objections</a:t>
          </a:r>
        </a:p>
      </dsp:txBody>
      <dsp:txXfrm>
        <a:off x="536117" y="696288"/>
        <a:ext cx="3970751" cy="2465433"/>
      </dsp:txXfrm>
    </dsp:sp>
    <dsp:sp modelId="{A6D3C991-DBB8-42C3-B552-842D0E661DD5}">
      <dsp:nvSpPr>
        <dsp:cNvPr id="0" name=""/>
        <dsp:cNvSpPr/>
      </dsp:nvSpPr>
      <dsp:spPr>
        <a:xfrm>
          <a:off x="5041811" y="184257"/>
          <a:ext cx="4124157" cy="2618839"/>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AB0491B-A054-4917-998C-C681E154BEB9}">
      <dsp:nvSpPr>
        <dsp:cNvPr id="0" name=""/>
        <dsp:cNvSpPr/>
      </dsp:nvSpPr>
      <dsp:spPr>
        <a:xfrm>
          <a:off x="5500051" y="619585"/>
          <a:ext cx="4124157" cy="2618839"/>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Decision-maker(s) must </a:t>
          </a:r>
          <a:r>
            <a:rPr lang="en-US" sz="2700" b="1" kern="1200"/>
            <a:t>explain </a:t>
          </a:r>
          <a:r>
            <a:rPr lang="en-US" sz="2700" kern="1200"/>
            <a:t>any decision to  exclude a question as not-relevant</a:t>
          </a:r>
        </a:p>
      </dsp:txBody>
      <dsp:txXfrm>
        <a:off x="5576754" y="696288"/>
        <a:ext cx="3970751" cy="2465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98584-2E38-4065-8BEB-A8926CF4900D}">
      <dsp:nvSpPr>
        <dsp:cNvPr id="0" name=""/>
        <dsp:cNvSpPr/>
      </dsp:nvSpPr>
      <dsp:spPr>
        <a:xfrm>
          <a:off x="0" y="327466"/>
          <a:ext cx="6391275" cy="1031354"/>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Evidence is relevant if:</a:t>
          </a:r>
        </a:p>
      </dsp:txBody>
      <dsp:txXfrm>
        <a:off x="50347" y="377813"/>
        <a:ext cx="6290581" cy="930660"/>
      </dsp:txXfrm>
    </dsp:sp>
    <dsp:sp modelId="{FE771E66-1037-46A9-80ED-554DFB04B54E}">
      <dsp:nvSpPr>
        <dsp:cNvPr id="0" name=""/>
        <dsp:cNvSpPr/>
      </dsp:nvSpPr>
      <dsp:spPr>
        <a:xfrm>
          <a:off x="0" y="1358821"/>
          <a:ext cx="6391275" cy="356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It has a tendency to make </a:t>
          </a:r>
          <a:r>
            <a:rPr lang="en-US" sz="3400" u="heavy" kern="1200" dirty="0">
              <a:uFillTx/>
            </a:rPr>
            <a:t>a fact</a:t>
          </a:r>
          <a:r>
            <a:rPr lang="en-US" sz="3400" kern="1200" dirty="0"/>
            <a:t> more or less  probable than it would be without the evidence; and</a:t>
          </a:r>
        </a:p>
        <a:p>
          <a:pPr marL="285750" lvl="1" indent="-285750" algn="l" defTabSz="1511300">
            <a:lnSpc>
              <a:spcPct val="90000"/>
            </a:lnSpc>
            <a:spcBef>
              <a:spcPct val="0"/>
            </a:spcBef>
            <a:spcAft>
              <a:spcPct val="20000"/>
            </a:spcAft>
            <a:buChar char="•"/>
          </a:pPr>
          <a:r>
            <a:rPr lang="en-US" sz="3400" kern="1200"/>
            <a:t>The </a:t>
          </a:r>
          <a:r>
            <a:rPr lang="en-US" sz="3400" u="heavy" kern="1200">
              <a:uFillTx/>
            </a:rPr>
            <a:t>fact is of consequence</a:t>
          </a:r>
          <a:r>
            <a:rPr lang="en-US" sz="3400" kern="1200"/>
            <a:t> in determining the action</a:t>
          </a:r>
        </a:p>
      </dsp:txBody>
      <dsp:txXfrm>
        <a:off x="0" y="1358821"/>
        <a:ext cx="6391275" cy="3560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B9E97-FB3B-4CBE-A45D-2349E5AFBBD7}">
      <dsp:nvSpPr>
        <dsp:cNvPr id="0" name=""/>
        <dsp:cNvSpPr/>
      </dsp:nvSpPr>
      <dsp:spPr>
        <a:xfrm>
          <a:off x="0" y="296618"/>
          <a:ext cx="6391275" cy="15163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Generally, no – Evidence of a complainant’s prior sexual  behavior is relevant only if:</a:t>
          </a:r>
        </a:p>
      </dsp:txBody>
      <dsp:txXfrm>
        <a:off x="74021" y="370639"/>
        <a:ext cx="6243233" cy="1368278"/>
      </dsp:txXfrm>
    </dsp:sp>
    <dsp:sp modelId="{771FF080-4E98-42BD-B4FC-974E64625F5A}">
      <dsp:nvSpPr>
        <dsp:cNvPr id="0" name=""/>
        <dsp:cNvSpPr/>
      </dsp:nvSpPr>
      <dsp:spPr>
        <a:xfrm>
          <a:off x="0" y="1812938"/>
          <a:ext cx="6391275" cy="162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Offered to prove that someone other than the  respondent committed the conduct, or</a:t>
          </a:r>
        </a:p>
        <a:p>
          <a:pPr marL="228600" lvl="1" indent="-228600" algn="l" defTabSz="933450">
            <a:lnSpc>
              <a:spcPct val="90000"/>
            </a:lnSpc>
            <a:spcBef>
              <a:spcPct val="0"/>
            </a:spcBef>
            <a:spcAft>
              <a:spcPct val="20000"/>
            </a:spcAft>
            <a:buChar char="•"/>
          </a:pPr>
          <a:r>
            <a:rPr lang="en-US" sz="2100" kern="1200"/>
            <a:t>If evidence of specific incidents of the  complainant’s prior sexual behavior </a:t>
          </a:r>
          <a:r>
            <a:rPr lang="en-US" sz="2100" u="heavy" kern="1200">
              <a:uFillTx/>
            </a:rPr>
            <a:t>with the  respondent</a:t>
          </a:r>
          <a:r>
            <a:rPr lang="en-US" sz="2100" kern="1200"/>
            <a:t> are offered to prove consent</a:t>
          </a:r>
        </a:p>
      </dsp:txBody>
      <dsp:txXfrm>
        <a:off x="0" y="1812938"/>
        <a:ext cx="6391275" cy="1620809"/>
      </dsp:txXfrm>
    </dsp:sp>
    <dsp:sp modelId="{5D00133B-C517-436D-837F-B80859090167}">
      <dsp:nvSpPr>
        <dsp:cNvPr id="0" name=""/>
        <dsp:cNvSpPr/>
      </dsp:nvSpPr>
      <dsp:spPr>
        <a:xfrm>
          <a:off x="0" y="3433748"/>
          <a:ext cx="6391275" cy="1516320"/>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If determined relevant, explain basis for allowing  questions</a:t>
          </a:r>
        </a:p>
      </dsp:txBody>
      <dsp:txXfrm>
        <a:off x="74021" y="3507769"/>
        <a:ext cx="6243233" cy="13682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D9EC3-9F5E-471A-AACB-6869E8443F6C}">
      <dsp:nvSpPr>
        <dsp:cNvPr id="0" name=""/>
        <dsp:cNvSpPr/>
      </dsp:nvSpPr>
      <dsp:spPr>
        <a:xfrm>
          <a:off x="0" y="640"/>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087FA-995C-4DF5-8DB6-BB6E9485F83C}">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4FD0314-C165-4B30-9085-031815D85CB2}">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a:t>Open-ended questions generate more  information while closed-ended questions will  clarify specifics.</a:t>
          </a:r>
        </a:p>
      </dsp:txBody>
      <dsp:txXfrm>
        <a:off x="1730984" y="640"/>
        <a:ext cx="4660290" cy="1498687"/>
      </dsp:txXfrm>
    </dsp:sp>
    <dsp:sp modelId="{6B3FB26F-26A2-4417-A2A2-D7221B6487C9}">
      <dsp:nvSpPr>
        <dsp:cNvPr id="0" name=""/>
        <dsp:cNvSpPr/>
      </dsp:nvSpPr>
      <dsp:spPr>
        <a:xfrm>
          <a:off x="0" y="187399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F1A12F-1B5E-4EC5-99B2-2E75E28B3110}">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83AF9E1-E7BA-46CC-B8EE-937CE12ED0A5}">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a:t>Close-ended questions result in yes/no  responses that often don’t offer much  additional information. Use close-ended  questions to obtain specifics and clarify  information you have already received.</a:t>
          </a:r>
        </a:p>
      </dsp:txBody>
      <dsp:txXfrm>
        <a:off x="1730984" y="1873999"/>
        <a:ext cx="4660290" cy="1498687"/>
      </dsp:txXfrm>
    </dsp:sp>
    <dsp:sp modelId="{A45A4CC6-D781-4CED-A6F8-D29CCAE77D5C}">
      <dsp:nvSpPr>
        <dsp:cNvPr id="0" name=""/>
        <dsp:cNvSpPr/>
      </dsp:nvSpPr>
      <dsp:spPr>
        <a:xfrm>
          <a:off x="0" y="374735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E18AB8-71BE-4C3E-8EA1-C9562F65DAD5}">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DBA3F3-DA64-42B0-A035-CC82F41CCACD}">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a:t>Silence is ok:	Give the witness time to answer.</a:t>
          </a:r>
        </a:p>
      </dsp:txBody>
      <dsp:txXfrm>
        <a:off x="1730984" y="3747359"/>
        <a:ext cx="4660290" cy="14986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3B692-E53D-46B0-B913-E80B13E7E7B0}">
      <dsp:nvSpPr>
        <dsp:cNvPr id="0" name=""/>
        <dsp:cNvSpPr/>
      </dsp:nvSpPr>
      <dsp:spPr>
        <a:xfrm>
          <a:off x="0" y="5121"/>
          <a:ext cx="6391275" cy="15187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31030C-D862-41D3-87D6-1AA721E4493F}">
      <dsp:nvSpPr>
        <dsp:cNvPr id="0" name=""/>
        <dsp:cNvSpPr/>
      </dsp:nvSpPr>
      <dsp:spPr>
        <a:xfrm>
          <a:off x="459428" y="346845"/>
          <a:ext cx="836141" cy="8353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23E6807-535E-4176-A09B-DB2369B25D94}">
      <dsp:nvSpPr>
        <dsp:cNvPr id="0" name=""/>
        <dsp:cNvSpPr/>
      </dsp:nvSpPr>
      <dsp:spPr>
        <a:xfrm>
          <a:off x="1754999" y="5121"/>
          <a:ext cx="4496703" cy="152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4" tIns="160894" rIns="160894" bIns="160894" numCol="1" spcCol="1270" anchor="ctr" anchorCtr="0">
          <a:noAutofit/>
        </a:bodyPr>
        <a:lstStyle/>
        <a:p>
          <a:pPr marL="0" lvl="0" indent="0" algn="l" defTabSz="622300">
            <a:lnSpc>
              <a:spcPct val="90000"/>
            </a:lnSpc>
            <a:spcBef>
              <a:spcPct val="0"/>
            </a:spcBef>
            <a:spcAft>
              <a:spcPct val="35000"/>
            </a:spcAft>
            <a:buNone/>
          </a:pPr>
          <a:r>
            <a:rPr lang="en-US" sz="1400" b="1" kern="1200"/>
            <a:t>Credibility: </a:t>
          </a:r>
          <a:r>
            <a:rPr lang="en-US" sz="1400" kern="1200"/>
            <a:t>If you have concerns that a witness is not providing  complete and accurate testimony, respectfully explain the  reason for your concern and indicate that you are interested in  hearing the individual’s response to your concern (e.g., “Help me  understand…”) and address inconsistencies.</a:t>
          </a:r>
        </a:p>
      </dsp:txBody>
      <dsp:txXfrm>
        <a:off x="1754999" y="5121"/>
        <a:ext cx="4496703" cy="1520258"/>
      </dsp:txXfrm>
    </dsp:sp>
    <dsp:sp modelId="{40002E62-485C-4AE6-9258-F34578636251}">
      <dsp:nvSpPr>
        <dsp:cNvPr id="0" name=""/>
        <dsp:cNvSpPr/>
      </dsp:nvSpPr>
      <dsp:spPr>
        <a:xfrm>
          <a:off x="0" y="1863214"/>
          <a:ext cx="6391275" cy="15187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95848-F020-4C77-B363-B2F93630C6C4}">
      <dsp:nvSpPr>
        <dsp:cNvPr id="0" name=""/>
        <dsp:cNvSpPr/>
      </dsp:nvSpPr>
      <dsp:spPr>
        <a:xfrm>
          <a:off x="459428" y="2204938"/>
          <a:ext cx="836141" cy="8353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D0CAC19-62AF-47C2-BC8B-88B90FE19A82}">
      <dsp:nvSpPr>
        <dsp:cNvPr id="0" name=""/>
        <dsp:cNvSpPr/>
      </dsp:nvSpPr>
      <dsp:spPr>
        <a:xfrm>
          <a:off x="1754999" y="1863214"/>
          <a:ext cx="4496703" cy="152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4" tIns="160894" rIns="160894" bIns="160894" numCol="1" spcCol="1270" anchor="ctr" anchorCtr="0">
          <a:noAutofit/>
        </a:bodyPr>
        <a:lstStyle/>
        <a:p>
          <a:pPr marL="0" lvl="0" indent="0" algn="l" defTabSz="622300">
            <a:lnSpc>
              <a:spcPct val="90000"/>
            </a:lnSpc>
            <a:spcBef>
              <a:spcPct val="0"/>
            </a:spcBef>
            <a:spcAft>
              <a:spcPct val="35000"/>
            </a:spcAft>
            <a:buNone/>
          </a:pPr>
          <a:r>
            <a:rPr lang="en-US" sz="1400" b="1" kern="1200"/>
            <a:t>Be professional and respectful</a:t>
          </a:r>
          <a:r>
            <a:rPr lang="en-US" sz="1400" kern="1200"/>
            <a:t>: Keep in mind that questioning,  while sometimes necessary, may put a party or witness on the  defensive.</a:t>
          </a:r>
        </a:p>
      </dsp:txBody>
      <dsp:txXfrm>
        <a:off x="1754999" y="1863214"/>
        <a:ext cx="4496703" cy="1520258"/>
      </dsp:txXfrm>
    </dsp:sp>
    <dsp:sp modelId="{7BC4494D-4D29-4D52-A658-7FF1D62A9BAB}">
      <dsp:nvSpPr>
        <dsp:cNvPr id="0" name=""/>
        <dsp:cNvSpPr/>
      </dsp:nvSpPr>
      <dsp:spPr>
        <a:xfrm>
          <a:off x="0" y="3721307"/>
          <a:ext cx="6391275" cy="15187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B024DF-7D39-4A8C-9AFC-532AD4C62216}">
      <dsp:nvSpPr>
        <dsp:cNvPr id="0" name=""/>
        <dsp:cNvSpPr/>
      </dsp:nvSpPr>
      <dsp:spPr>
        <a:xfrm>
          <a:off x="459428" y="4063031"/>
          <a:ext cx="836141" cy="8353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2621FB-8C5B-4B7A-91F1-FAE82C228FC8}">
      <dsp:nvSpPr>
        <dsp:cNvPr id="0" name=""/>
        <dsp:cNvSpPr/>
      </dsp:nvSpPr>
      <dsp:spPr>
        <a:xfrm>
          <a:off x="1754999" y="3721307"/>
          <a:ext cx="4496703" cy="152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4" tIns="160894" rIns="160894" bIns="160894" numCol="1" spcCol="1270" anchor="ctr" anchorCtr="0">
          <a:noAutofit/>
        </a:bodyPr>
        <a:lstStyle/>
        <a:p>
          <a:pPr marL="0" lvl="0" indent="0" algn="l" defTabSz="622300">
            <a:lnSpc>
              <a:spcPct val="90000"/>
            </a:lnSpc>
            <a:spcBef>
              <a:spcPct val="0"/>
            </a:spcBef>
            <a:spcAft>
              <a:spcPct val="35000"/>
            </a:spcAft>
            <a:buNone/>
          </a:pPr>
          <a:r>
            <a:rPr lang="en-US" sz="1400" b="1" kern="1200"/>
            <a:t>Ask the difficult but relevant questions</a:t>
          </a:r>
          <a:r>
            <a:rPr lang="en-US" sz="1400" kern="1200"/>
            <a:t>: Give both parties an  opportunity to address your concerns.</a:t>
          </a:r>
        </a:p>
      </dsp:txBody>
      <dsp:txXfrm>
        <a:off x="1754999" y="3721307"/>
        <a:ext cx="4496703" cy="15202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4A4D0-5AD3-4ECB-941A-BBEA67C5E4D6}">
      <dsp:nvSpPr>
        <dsp:cNvPr id="0" name=""/>
        <dsp:cNvSpPr/>
      </dsp:nvSpPr>
      <dsp:spPr>
        <a:xfrm>
          <a:off x="0" y="40793"/>
          <a:ext cx="6391275" cy="719549"/>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Non-verbal communication</a:t>
          </a:r>
          <a:endParaRPr lang="en-US" sz="3000" kern="1200"/>
        </a:p>
      </dsp:txBody>
      <dsp:txXfrm>
        <a:off x="35125" y="75918"/>
        <a:ext cx="6321025" cy="649299"/>
      </dsp:txXfrm>
    </dsp:sp>
    <dsp:sp modelId="{C7629167-BF04-423B-9044-04864E5C34ED}">
      <dsp:nvSpPr>
        <dsp:cNvPr id="0" name=""/>
        <dsp:cNvSpPr/>
      </dsp:nvSpPr>
      <dsp:spPr>
        <a:xfrm>
          <a:off x="0" y="760343"/>
          <a:ext cx="6391275"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Convey care, concern, and interest to both sides</a:t>
          </a:r>
        </a:p>
        <a:p>
          <a:pPr marL="228600" lvl="1" indent="-228600" algn="l" defTabSz="1022350">
            <a:lnSpc>
              <a:spcPct val="90000"/>
            </a:lnSpc>
            <a:spcBef>
              <a:spcPct val="0"/>
            </a:spcBef>
            <a:spcAft>
              <a:spcPct val="20000"/>
            </a:spcAft>
            <a:buChar char="•"/>
          </a:pPr>
          <a:r>
            <a:rPr lang="en-US" sz="2300" kern="1200"/>
            <a:t>Make eye-contact</a:t>
          </a:r>
        </a:p>
      </dsp:txBody>
      <dsp:txXfrm>
        <a:off x="0" y="760343"/>
        <a:ext cx="6391275" cy="1117800"/>
      </dsp:txXfrm>
    </dsp:sp>
    <dsp:sp modelId="{388882C1-9808-47F5-8724-FA25D12BA7C9}">
      <dsp:nvSpPr>
        <dsp:cNvPr id="0" name=""/>
        <dsp:cNvSpPr/>
      </dsp:nvSpPr>
      <dsp:spPr>
        <a:xfrm>
          <a:off x="0" y="1878143"/>
          <a:ext cx="6391275" cy="719549"/>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Verbal communication</a:t>
          </a:r>
          <a:endParaRPr lang="en-US" sz="3000" kern="1200"/>
        </a:p>
      </dsp:txBody>
      <dsp:txXfrm>
        <a:off x="35125" y="1913268"/>
        <a:ext cx="6321025" cy="649299"/>
      </dsp:txXfrm>
    </dsp:sp>
    <dsp:sp modelId="{7ECDAC73-1F7E-4A3E-BE7A-6CECA4ABE9AF}">
      <dsp:nvSpPr>
        <dsp:cNvPr id="0" name=""/>
        <dsp:cNvSpPr/>
      </dsp:nvSpPr>
      <dsp:spPr>
        <a:xfrm>
          <a:off x="0" y="2597693"/>
          <a:ext cx="6391275"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Avoid questions that imply the alleged conduct occurred or  did not occur</a:t>
          </a:r>
        </a:p>
        <a:p>
          <a:pPr marL="228600" lvl="1" indent="-228600" algn="l" defTabSz="1022350">
            <a:lnSpc>
              <a:spcPct val="90000"/>
            </a:lnSpc>
            <a:spcBef>
              <a:spcPct val="0"/>
            </a:spcBef>
            <a:spcAft>
              <a:spcPct val="20000"/>
            </a:spcAft>
            <a:buChar char="•"/>
          </a:pPr>
          <a:r>
            <a:rPr lang="en-US" sz="2300" kern="1200"/>
            <a:t>Avoid questions that blame or judge the complainant</a:t>
          </a:r>
        </a:p>
        <a:p>
          <a:pPr marL="228600" lvl="1" indent="-228600" algn="l" defTabSz="1022350">
            <a:lnSpc>
              <a:spcPct val="90000"/>
            </a:lnSpc>
            <a:spcBef>
              <a:spcPct val="0"/>
            </a:spcBef>
            <a:spcAft>
              <a:spcPct val="20000"/>
            </a:spcAft>
            <a:buChar char="•"/>
          </a:pPr>
          <a:r>
            <a:rPr lang="en-US" sz="2300" kern="1200"/>
            <a:t>Avoid question that blame or presume violation by  respondent</a:t>
          </a:r>
        </a:p>
        <a:p>
          <a:pPr marL="228600" lvl="1" indent="-228600" algn="l" defTabSz="1022350">
            <a:lnSpc>
              <a:spcPct val="90000"/>
            </a:lnSpc>
            <a:spcBef>
              <a:spcPct val="0"/>
            </a:spcBef>
            <a:spcAft>
              <a:spcPct val="20000"/>
            </a:spcAft>
            <a:buChar char="•"/>
          </a:pPr>
          <a:r>
            <a:rPr lang="en-US" sz="2300" kern="1200"/>
            <a:t>Use medical terms for clarification</a:t>
          </a:r>
        </a:p>
      </dsp:txBody>
      <dsp:txXfrm>
        <a:off x="0" y="2597693"/>
        <a:ext cx="6391275" cy="2608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37F2B-39B0-4E76-BA79-AFB86B458C00}">
      <dsp:nvSpPr>
        <dsp:cNvPr id="0" name=""/>
        <dsp:cNvSpPr/>
      </dsp:nvSpPr>
      <dsp:spPr>
        <a:xfrm>
          <a:off x="0" y="302403"/>
          <a:ext cx="6391275" cy="111727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What do you want to have happen?</a:t>
          </a:r>
        </a:p>
      </dsp:txBody>
      <dsp:txXfrm>
        <a:off x="54541" y="356944"/>
        <a:ext cx="6282193" cy="1008188"/>
      </dsp:txXfrm>
    </dsp:sp>
    <dsp:sp modelId="{2EAB71BC-568F-4DF1-B0F8-BDC597889F82}">
      <dsp:nvSpPr>
        <dsp:cNvPr id="0" name=""/>
        <dsp:cNvSpPr/>
      </dsp:nvSpPr>
      <dsp:spPr>
        <a:xfrm>
          <a:off x="0" y="1477273"/>
          <a:ext cx="6391275" cy="1117270"/>
        </a:xfrm>
        <a:prstGeom prst="roundRect">
          <a:avLst/>
        </a:prstGeom>
        <a:solidFill>
          <a:schemeClr val="accent5">
            <a:hueOff val="812808"/>
            <a:satOff val="-6481"/>
            <a:lumOff val="-49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Is there something you feel we should take into consideration  that is not already before us?</a:t>
          </a:r>
        </a:p>
      </dsp:txBody>
      <dsp:txXfrm>
        <a:off x="54541" y="1531814"/>
        <a:ext cx="6282193" cy="1008188"/>
      </dsp:txXfrm>
    </dsp:sp>
    <dsp:sp modelId="{D77B8AA6-B4E1-46AF-AD60-2A8121CFE51E}">
      <dsp:nvSpPr>
        <dsp:cNvPr id="0" name=""/>
        <dsp:cNvSpPr/>
      </dsp:nvSpPr>
      <dsp:spPr>
        <a:xfrm>
          <a:off x="0" y="2652143"/>
          <a:ext cx="6391275" cy="1117270"/>
        </a:xfrm>
        <a:prstGeom prst="roundRect">
          <a:avLst/>
        </a:prstGeom>
        <a:solidFill>
          <a:schemeClr val="accent5">
            <a:hueOff val="1625617"/>
            <a:satOff val="-12962"/>
            <a:lumOff val="-98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Is there any evidence that the [other party] provided or  anything they said that you feel you haven’t had an  opportunity to respond to?</a:t>
          </a:r>
        </a:p>
      </dsp:txBody>
      <dsp:txXfrm>
        <a:off x="54541" y="2706684"/>
        <a:ext cx="6282193" cy="1008188"/>
      </dsp:txXfrm>
    </dsp:sp>
    <dsp:sp modelId="{ACDE9D1E-C827-4BAA-B13E-348E23BAB23B}">
      <dsp:nvSpPr>
        <dsp:cNvPr id="0" name=""/>
        <dsp:cNvSpPr/>
      </dsp:nvSpPr>
      <dsp:spPr>
        <a:xfrm>
          <a:off x="0" y="3827013"/>
          <a:ext cx="6391275" cy="1117270"/>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Are there specific questions you feel should be presented to  the other party or witnesses that have not been asked?</a:t>
          </a:r>
        </a:p>
      </dsp:txBody>
      <dsp:txXfrm>
        <a:off x="54541" y="3881554"/>
        <a:ext cx="6282193" cy="10081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7/28/2023</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7/28/2023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241621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kern="1200" cap="all" spc="150" baseline="0" dirty="0">
              <a:solidFill>
                <a:schemeClr val="bg1"/>
              </a:solidFill>
              <a:latin typeface="Univers Light" panose="020B0403020202020204" pitchFamily="34" charset="0"/>
              <a:ea typeface="+mn-ea"/>
              <a:cs typeface="+mn-cs"/>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1078992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FCBCD-AE3D-864F-838C-7DA2CD4CB7D3}" type="slidenum">
              <a:rPr lang="en-US" smtClean="0"/>
              <a:t>36</a:t>
            </a:fld>
            <a:endParaRPr lang="en-US"/>
          </a:p>
        </p:txBody>
      </p:sp>
    </p:spTree>
    <p:extLst>
      <p:ext uri="{BB962C8B-B14F-4D97-AF65-F5344CB8AC3E}">
        <p14:creationId xmlns:p14="http://schemas.microsoft.com/office/powerpoint/2010/main" val="344999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FCBCD-AE3D-864F-838C-7DA2CD4CB7D3}" type="slidenum">
              <a:rPr lang="en-US" smtClean="0"/>
              <a:t>46</a:t>
            </a:fld>
            <a:endParaRPr lang="en-US"/>
          </a:p>
        </p:txBody>
      </p:sp>
    </p:spTree>
    <p:extLst>
      <p:ext uri="{BB962C8B-B14F-4D97-AF65-F5344CB8AC3E}">
        <p14:creationId xmlns:p14="http://schemas.microsoft.com/office/powerpoint/2010/main" val="2218513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6E56C83-4CD2-4703-982A-30E572C01E42}" type="datetime1">
              <a:rPr lang="en-US" smtClean="0"/>
              <a:t>7/28/2023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2020 Husch Blackwell LLP</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77709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90DCBC-8018-4095-B415-9D3FC6342509}" type="datetime1">
              <a:rPr lang="en-US" smtClean="0"/>
              <a:t>7/28/2023</a:t>
            </a:fld>
            <a:endParaRPr lang="en-US" dirty="0"/>
          </a:p>
        </p:txBody>
      </p:sp>
      <p:sp>
        <p:nvSpPr>
          <p:cNvPr id="6" name="Footer Placeholder 5"/>
          <p:cNvSpPr>
            <a:spLocks noGrp="1"/>
          </p:cNvSpPr>
          <p:nvPr>
            <p:ph type="ftr" sz="quarter" idx="11"/>
          </p:nvPr>
        </p:nvSpPr>
        <p:spPr/>
        <p:txBody>
          <a:bodyPr/>
          <a:lstStyle/>
          <a:p>
            <a:r>
              <a:rPr lang="en-US"/>
              <a:t>© 2020 Husch Blackwell LLP</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39303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846FC0C-255A-40F1-9589-72A2992482CD}" type="datetime1">
              <a:rPr lang="en-US" smtClean="0"/>
              <a:t>7/28/2023</a:t>
            </a:fld>
            <a:endParaRPr lang="en-US" dirty="0"/>
          </a:p>
        </p:txBody>
      </p:sp>
      <p:sp>
        <p:nvSpPr>
          <p:cNvPr id="5" name="Footer Placeholder 4"/>
          <p:cNvSpPr>
            <a:spLocks noGrp="1"/>
          </p:cNvSpPr>
          <p:nvPr>
            <p:ph type="ftr" sz="quarter" idx="11"/>
          </p:nvPr>
        </p:nvSpPr>
        <p:spPr/>
        <p:txBody>
          <a:bodyPr/>
          <a:lstStyle/>
          <a:p>
            <a:r>
              <a:rPr lang="en-US"/>
              <a:t>© 2020 Husch Blackwell LLP</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374963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9365534-96E5-4B1E-B653-98BEB98B33B7}" type="datetime1">
              <a:rPr lang="en-US" smtClean="0"/>
              <a:t>7/28/2023</a:t>
            </a:fld>
            <a:endParaRPr lang="en-US" dirty="0"/>
          </a:p>
        </p:txBody>
      </p:sp>
      <p:sp>
        <p:nvSpPr>
          <p:cNvPr id="5" name="Footer Placeholder 4"/>
          <p:cNvSpPr>
            <a:spLocks noGrp="1"/>
          </p:cNvSpPr>
          <p:nvPr>
            <p:ph type="ftr" sz="quarter" idx="11"/>
          </p:nvPr>
        </p:nvSpPr>
        <p:spPr/>
        <p:txBody>
          <a:bodyPr/>
          <a:lstStyle/>
          <a:p>
            <a:r>
              <a:rPr lang="en-US"/>
              <a:t>© 2020 Husch Blackwell LLP</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92043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ECA560-1BA0-4998-9515-6A3A4DC61240}" type="datetime1">
              <a:rPr lang="en-US" smtClean="0"/>
              <a:t>7/28/2023</a:t>
            </a:fld>
            <a:endParaRPr lang="en-US" dirty="0"/>
          </a:p>
        </p:txBody>
      </p:sp>
      <p:sp>
        <p:nvSpPr>
          <p:cNvPr id="5" name="Footer Placeholder 4"/>
          <p:cNvSpPr>
            <a:spLocks noGrp="1"/>
          </p:cNvSpPr>
          <p:nvPr>
            <p:ph type="ftr" sz="quarter" idx="11"/>
          </p:nvPr>
        </p:nvSpPr>
        <p:spPr/>
        <p:txBody>
          <a:bodyPr/>
          <a:lstStyle/>
          <a:p>
            <a:r>
              <a:rPr lang="en-US"/>
              <a:t>© 2020 Husch Blackwell LLP</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3719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3EF7CFC-6555-41C1-A12B-188BA0A7E06C}" type="datetime1">
              <a:rPr lang="en-US" smtClean="0"/>
              <a:t>7/28/2023</a:t>
            </a:fld>
            <a:endParaRPr lang="en-US" dirty="0"/>
          </a:p>
        </p:txBody>
      </p:sp>
      <p:sp>
        <p:nvSpPr>
          <p:cNvPr id="8" name="Footer Placeholder 7"/>
          <p:cNvSpPr>
            <a:spLocks noGrp="1"/>
          </p:cNvSpPr>
          <p:nvPr>
            <p:ph type="ftr" sz="quarter" idx="11"/>
          </p:nvPr>
        </p:nvSpPr>
        <p:spPr/>
        <p:txBody>
          <a:bodyPr/>
          <a:lstStyle/>
          <a:p>
            <a:r>
              <a:rPr lang="en-US"/>
              <a:t>© 2020 Husch Blackwell LLP</a:t>
            </a:r>
            <a:endParaRPr lang="en-US" dirty="0"/>
          </a:p>
        </p:txBody>
      </p:sp>
      <p:sp>
        <p:nvSpPr>
          <p:cNvPr id="9" name="Slide Number Placeholder 8"/>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947378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452764B-342B-457D-BCB3-61673EA12142}" type="datetime1">
              <a:rPr lang="en-US" smtClean="0"/>
              <a:t>7/28/2023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 2020 Husch Blackwell LLP</a:t>
            </a:r>
            <a:endParaRPr lang="en-US" dirty="0"/>
          </a:p>
        </p:txBody>
      </p:sp>
      <p:sp>
        <p:nvSpPr>
          <p:cNvPr id="9" name="Slide Number Placeholder 8"/>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74219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5A67C72-A7AA-4747-B10D-B74037C81E08}" type="datetime1">
              <a:rPr lang="en-US" smtClean="0"/>
              <a:t>7/28/2023</a:t>
            </a:fld>
            <a:endParaRPr lang="en-US" dirty="0"/>
          </a:p>
        </p:txBody>
      </p:sp>
      <p:sp>
        <p:nvSpPr>
          <p:cNvPr id="5" name="Footer Placeholder 4"/>
          <p:cNvSpPr>
            <a:spLocks noGrp="1"/>
          </p:cNvSpPr>
          <p:nvPr>
            <p:ph type="ftr" sz="quarter" idx="11"/>
          </p:nvPr>
        </p:nvSpPr>
        <p:spPr/>
        <p:txBody>
          <a:bodyPr/>
          <a:lstStyle/>
          <a:p>
            <a:r>
              <a:rPr lang="en-US"/>
              <a:t>© 2020 Husch Blackwell LLP</a:t>
            </a:r>
            <a:endParaRPr lang="en-US" dirty="0"/>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340308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D98FBE6-5798-4B0D-B4F8-9187B0E298E3}" type="datetime1">
              <a:rPr lang="en-US" smtClean="0"/>
              <a:t>7/28/2023</a:t>
            </a:fld>
            <a:endParaRPr lang="en-US" dirty="0"/>
          </a:p>
        </p:txBody>
      </p:sp>
      <p:sp>
        <p:nvSpPr>
          <p:cNvPr id="5" name="Footer Placeholder 4"/>
          <p:cNvSpPr>
            <a:spLocks noGrp="1"/>
          </p:cNvSpPr>
          <p:nvPr>
            <p:ph type="ftr" sz="quarter" idx="11"/>
          </p:nvPr>
        </p:nvSpPr>
        <p:spPr/>
        <p:txBody>
          <a:bodyPr/>
          <a:lstStyle/>
          <a:p>
            <a:r>
              <a:rPr lang="en-US"/>
              <a:t>© 2020 Husch Blackwell LLP</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480490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3094300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fld id="{D1D601D6-0343-47DF-96D5-B7B8C0A866DF}" type="datetime1">
              <a:rPr lang="en-US" smtClean="0"/>
              <a:t>7/28/2023</a:t>
            </a:fld>
            <a:endParaRPr lang="en-US" dirty="0"/>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a:t>© 2020 Husch Blackwell LLP</a:t>
            </a:r>
            <a:endParaRPr lang="en-US" dirty="0"/>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107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CCCB7-DFC7-4D9C-833E-D333BF37FB6B}" type="datetime1">
              <a:rPr lang="en-US" smtClean="0"/>
              <a:t>7/28/2023</a:t>
            </a:fld>
            <a:endParaRPr lang="en-US" dirty="0"/>
          </a:p>
        </p:txBody>
      </p:sp>
      <p:sp>
        <p:nvSpPr>
          <p:cNvPr id="5" name="Footer Placeholder 4"/>
          <p:cNvSpPr>
            <a:spLocks noGrp="1"/>
          </p:cNvSpPr>
          <p:nvPr>
            <p:ph type="ftr" sz="quarter" idx="11"/>
          </p:nvPr>
        </p:nvSpPr>
        <p:spPr/>
        <p:txBody>
          <a:bodyPr/>
          <a:lstStyle/>
          <a:p>
            <a:r>
              <a:rPr lang="en-US"/>
              <a:t>© 2020 Husch Blackwell LLP</a:t>
            </a:r>
            <a:endParaRPr lang="en-US" dirty="0"/>
          </a:p>
        </p:txBody>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26463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fld id="{7D7E8BEE-E939-42E8-BC18-ED6BCA14EFB9}" type="datetime1">
              <a:rPr lang="en-US" smtClean="0"/>
              <a:t>7/28/2023</a:t>
            </a:fld>
            <a:endParaRPr lang="en-US" dirty="0"/>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 2020 Husch Blackwell LLP</a:t>
            </a:r>
            <a:endParaRPr lang="en-US" dirty="0"/>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875414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fld id="{4F994DBC-690D-47F7-8301-9847A7E07BBD}" type="datetime1">
              <a:rPr lang="en-US" smtClean="0"/>
              <a:t>7/28/2023</a:t>
            </a:fld>
            <a:endParaRPr lang="en-US" dirty="0"/>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a:t>© 2020 Husch Blackwell LLP</a:t>
            </a:r>
            <a:endParaRPr lang="en-US" dirty="0"/>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332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fld id="{2B51995F-8263-4887-9325-B98FFCDBD271}" type="datetime1">
              <a:rPr lang="en-US" smtClean="0"/>
              <a:t>7/28/2023</a:t>
            </a:fld>
            <a:endParaRPr lang="en-US" dirty="0"/>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a:t>© 2020 Husch Blackwell LLP</a:t>
            </a:r>
            <a:endParaRPr lang="en-US" dirty="0"/>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44812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fld id="{0D6FFEBC-4B5C-49F0-90D1-ED911F0B686D}" type="datetime1">
              <a:rPr lang="en-US" smtClean="0"/>
              <a:t>7/28/2023</a:t>
            </a:fld>
            <a:endParaRPr lang="en-US" dirty="0"/>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a:t>© 2020 Husch Blackwell LLP</a:t>
            </a:r>
            <a:endParaRPr lang="en-US" dirty="0"/>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19727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fld id="{CFA40321-F921-4340-9129-7B5EC60397D5}" type="datetime1">
              <a:rPr lang="en-US" smtClean="0"/>
              <a:t>7/28/2023</a:t>
            </a:fld>
            <a:endParaRPr lang="en-US" dirty="0"/>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a:t>© 2020 Husch Blackwell LLP</a:t>
            </a:r>
            <a:endParaRPr lang="en-US" dirty="0"/>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887254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fld id="{CA4E9112-EACD-4C8F-B493-093CCAA4FA89}" type="datetime1">
              <a:rPr lang="en-US" smtClean="0"/>
              <a:t>7/28/2023</a:t>
            </a:fld>
            <a:endParaRPr lang="en-US" dirty="0"/>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a:t>© 2020 Husch Blackwell LLP</a:t>
            </a:r>
            <a:endParaRPr lang="en-US" dirty="0"/>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581129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fld id="{B5A6CA73-5768-4BAA-8821-51924543BE91}" type="datetime1">
              <a:rPr lang="en-US" smtClean="0"/>
              <a:t>7/28/2023</a:t>
            </a:fld>
            <a:endParaRPr lang="en-US" dirty="0"/>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 2020 Husch Blackwell LLP</a:t>
            </a:r>
            <a:endParaRPr lang="en-US" dirty="0"/>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77152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fld id="{797326DC-2446-4030-B1CD-740A4E57CE2F}" type="datetime1">
              <a:rPr lang="en-US" smtClean="0"/>
              <a:t>7/28/2023</a:t>
            </a:fld>
            <a:endParaRPr lang="en-US" dirty="0"/>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246339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fld id="{6807AF61-7C6D-4D06-8130-03B0381024BA}" type="datetime1">
              <a:rPr lang="en-US" smtClean="0"/>
              <a:t>7/28/2023</a:t>
            </a:fld>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a:t>© 2020 Husch Blackwell LLP</a:t>
            </a:r>
            <a:endParaRPr lang="en-US" dirty="0"/>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732286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fld id="{D93258E8-8CDF-474B-88F7-5B9F3B5DB2D5}" type="datetime1">
              <a:rPr lang="en-US" smtClean="0"/>
              <a:t>7/28/2023</a:t>
            </a:fld>
            <a:endParaRPr lang="en-US" dirty="0"/>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 2020 Husch Blackwell LLP</a:t>
            </a:r>
            <a:endParaRPr lang="en-US" dirty="0"/>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88862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3DB865-EF06-45FA-81DC-FFA0B4022578}" type="datetime1">
              <a:rPr lang="en-US" smtClean="0"/>
              <a:t>7/28/2023</a:t>
            </a:fld>
            <a:endParaRPr lang="en-US" dirty="0"/>
          </a:p>
        </p:txBody>
      </p:sp>
      <p:sp>
        <p:nvSpPr>
          <p:cNvPr id="5" name="Footer Placeholder 4"/>
          <p:cNvSpPr>
            <a:spLocks noGrp="1"/>
          </p:cNvSpPr>
          <p:nvPr>
            <p:ph type="ftr" sz="quarter" idx="11"/>
          </p:nvPr>
        </p:nvSpPr>
        <p:spPr/>
        <p:txBody>
          <a:bodyPr/>
          <a:lstStyle/>
          <a:p>
            <a:r>
              <a:rPr lang="en-US"/>
              <a:t>© 2020 Husch Blackwell LLP</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3968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fld id="{68CCCFD9-C845-4E3F-BB5C-19DA5DC4B68C}" type="datetime1">
              <a:rPr lang="en-US" smtClean="0"/>
              <a:t>7/28/2023</a:t>
            </a:fld>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a:t>© 2020 Husch Blackwell LLP</a:t>
            </a:r>
            <a:endParaRPr lang="en-US" dirty="0"/>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491038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fld id="{3F4E7331-7FD3-48CE-B73E-4963FC408877}" type="datetime1">
              <a:rPr lang="en-US" smtClean="0"/>
              <a:t>7/28/2023</a:t>
            </a:fld>
            <a:endParaRPr lang="en-US" dirty="0"/>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 2020 Husch Blackwell LLP</a:t>
            </a:r>
            <a:endParaRPr lang="en-US" dirty="0"/>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46453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fld id="{F237BD14-8EC5-4D68-B81C-967EEF5DF80E}" type="datetime1">
              <a:rPr lang="en-US" smtClean="0"/>
              <a:t>7/28/2023</a:t>
            </a:fld>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a:t>© 2020 Husch Blackwell LLP</a:t>
            </a:r>
            <a:endParaRPr lang="en-US" dirty="0"/>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27274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6A62208A-A288-4AE9-990D-E24D7844EA9F}" type="datetime1">
              <a:rPr lang="en-US" smtClean="0"/>
              <a:t>7/28/2023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33984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62BABB-6C85-45D9-A7CA-88C05D0F217F}" type="datetime1">
              <a:rPr lang="en-US" smtClean="0"/>
              <a:t>7/28/2023</a:t>
            </a:fld>
            <a:endParaRPr lang="en-US"/>
          </a:p>
        </p:txBody>
      </p:sp>
      <p:sp>
        <p:nvSpPr>
          <p:cNvPr id="5" name="Footer Placeholder 4"/>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5083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82FB1-141E-40D4-922E-79BAF22463E3}" type="datetime1">
              <a:rPr lang="en-US" smtClean="0"/>
              <a:t>7/28/2023</a:t>
            </a:fld>
            <a:endParaRPr lang="en-US"/>
          </a:p>
        </p:txBody>
      </p:sp>
      <p:sp>
        <p:nvSpPr>
          <p:cNvPr id="5" name="Footer Placeholder 4"/>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64919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EFFA4E-13FA-4D6B-A751-E34EF516DCDB}" type="datetime1">
              <a:rPr lang="en-US" smtClean="0"/>
              <a:t>7/28/2023</a:t>
            </a:fld>
            <a:endParaRPr lang="en-US"/>
          </a:p>
        </p:txBody>
      </p:sp>
      <p:sp>
        <p:nvSpPr>
          <p:cNvPr id="6" name="Footer Placeholder 5"/>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67224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E5270C-188D-44CC-BE36-971A54CB7860}" type="datetime1">
              <a:rPr lang="en-US" smtClean="0"/>
              <a:t>7/28/2023</a:t>
            </a:fld>
            <a:endParaRPr lang="en-US"/>
          </a:p>
        </p:txBody>
      </p:sp>
      <p:sp>
        <p:nvSpPr>
          <p:cNvPr id="8" name="Footer Placeholder 7"/>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46928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484A92-489C-4C3A-93DB-5E0450EF41E7}" type="datetime1">
              <a:rPr lang="en-US" smtClean="0"/>
              <a:t>7/28/2023</a:t>
            </a:fld>
            <a:endParaRPr lang="en-US"/>
          </a:p>
        </p:txBody>
      </p:sp>
      <p:sp>
        <p:nvSpPr>
          <p:cNvPr id="4" name="Footer Placeholder 3"/>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2239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69584-2145-478B-ADA7-3663DE355142}" type="datetime1">
              <a:rPr lang="en-US" smtClean="0"/>
              <a:t>7/28/2023</a:t>
            </a:fld>
            <a:endParaRPr lang="en-US"/>
          </a:p>
        </p:txBody>
      </p:sp>
      <p:sp>
        <p:nvSpPr>
          <p:cNvPr id="3" name="Footer Placeholder 2"/>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8815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6C865E-5F6D-46DC-9DCF-BF57AE8A603A}" type="datetime1">
              <a:rPr lang="en-US" smtClean="0"/>
              <a:t>7/28/2023</a:t>
            </a:fld>
            <a:endParaRPr lang="en-US" dirty="0"/>
          </a:p>
        </p:txBody>
      </p:sp>
      <p:sp>
        <p:nvSpPr>
          <p:cNvPr id="6" name="Footer Placeholder 5"/>
          <p:cNvSpPr>
            <a:spLocks noGrp="1"/>
          </p:cNvSpPr>
          <p:nvPr>
            <p:ph type="ftr" sz="quarter" idx="11"/>
          </p:nvPr>
        </p:nvSpPr>
        <p:spPr/>
        <p:txBody>
          <a:bodyPr/>
          <a:lstStyle/>
          <a:p>
            <a:r>
              <a:rPr lang="en-US"/>
              <a:t>© 2020 Husch Blackwell LLP</a:t>
            </a:r>
            <a:endParaRPr lang="en-US" dirty="0"/>
          </a:p>
        </p:txBody>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563102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14D06D-C336-4B60-BE1A-65ED75F68BB3}" type="datetime1">
              <a:rPr lang="en-US" smtClean="0"/>
              <a:t>7/28/2023</a:t>
            </a:fld>
            <a:endParaRPr lang="en-US"/>
          </a:p>
        </p:txBody>
      </p:sp>
      <p:sp>
        <p:nvSpPr>
          <p:cNvPr id="6" name="Footer Placeholder 5"/>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37723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4CEC1-061F-4D2F-8AF2-E78382A78837}" type="datetime1">
              <a:rPr lang="en-US" smtClean="0"/>
              <a:t>7/28/2023</a:t>
            </a:fld>
            <a:endParaRPr lang="en-US"/>
          </a:p>
        </p:txBody>
      </p:sp>
      <p:sp>
        <p:nvSpPr>
          <p:cNvPr id="6" name="Footer Placeholder 5"/>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83925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A11F-3C4F-46EC-BFF3-DE3791F0681A}" type="datetime1">
              <a:rPr lang="en-US" smtClean="0"/>
              <a:t>7/28/2023</a:t>
            </a:fld>
            <a:endParaRPr lang="en-US"/>
          </a:p>
        </p:txBody>
      </p:sp>
      <p:sp>
        <p:nvSpPr>
          <p:cNvPr id="6" name="Footer Placeholder 5"/>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02203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10D08D5-8A89-4354-A9DD-D165E564A3CE}" type="datetime1">
              <a:rPr lang="en-US" smtClean="0"/>
              <a:t>7/28/2023</a:t>
            </a:fld>
            <a:endParaRPr lang="en-US"/>
          </a:p>
        </p:txBody>
      </p:sp>
      <p:sp>
        <p:nvSpPr>
          <p:cNvPr id="5" name="Footer Placeholder 4"/>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9943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2B1386A-B188-410F-AD6E-F15D2BE98B60}" type="datetime1">
              <a:rPr lang="en-US" smtClean="0"/>
              <a:t>7/28/2023</a:t>
            </a:fld>
            <a:endParaRPr lang="en-US"/>
          </a:p>
        </p:txBody>
      </p:sp>
      <p:sp>
        <p:nvSpPr>
          <p:cNvPr id="5" name="Footer Placeholder 4"/>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26360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C8A2A4-5559-408E-B1BB-4BAB0B6D3D21}" type="datetime1">
              <a:rPr lang="en-US" smtClean="0"/>
              <a:t>7/28/2023</a:t>
            </a:fld>
            <a:endParaRPr lang="en-US"/>
          </a:p>
        </p:txBody>
      </p:sp>
      <p:sp>
        <p:nvSpPr>
          <p:cNvPr id="5" name="Footer Placeholder 4"/>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5476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C30A69F-7105-43E2-BDCB-F7E6962FF6EB}" type="datetime1">
              <a:rPr lang="en-US" smtClean="0"/>
              <a:t>7/28/2023</a:t>
            </a:fld>
            <a:endParaRPr lang="en-US"/>
          </a:p>
        </p:txBody>
      </p:sp>
      <p:sp>
        <p:nvSpPr>
          <p:cNvPr id="8" name="Footer Placeholder 7"/>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16090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8EE570C-7231-4334-BE58-0E3A18960F36}" type="datetime1">
              <a:rPr lang="en-US" smtClean="0"/>
              <a:t>7/28/2023</a:t>
            </a:fld>
            <a:endParaRPr lang="en-US"/>
          </a:p>
        </p:txBody>
      </p:sp>
      <p:sp>
        <p:nvSpPr>
          <p:cNvPr id="8" name="Footer Placeholder 7"/>
          <p:cNvSpPr>
            <a:spLocks noGrp="1"/>
          </p:cNvSpPr>
          <p:nvPr>
            <p:ph type="ftr" sz="quarter" idx="11"/>
          </p:nvPr>
        </p:nvSpPr>
        <p:spPr>
          <a:xfrm>
            <a:off x="561111" y="6391838"/>
            <a:ext cx="3644282" cy="304801"/>
          </a:xfrm>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25358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FEAE791-056A-4976-801A-8D6DF8A54C1F}" type="datetime1">
              <a:rPr lang="en-US" smtClean="0"/>
              <a:t>7/28/2023</a:t>
            </a:fld>
            <a:endParaRPr lang="en-US"/>
          </a:p>
        </p:txBody>
      </p:sp>
      <p:sp>
        <p:nvSpPr>
          <p:cNvPr id="5" name="Footer Placeholder 4"/>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60363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19CB491-0DEA-43DC-8E56-4D56000B9F58}" type="datetime1">
              <a:rPr lang="en-US" smtClean="0"/>
              <a:t>7/28/2023</a:t>
            </a:fld>
            <a:endParaRPr lang="en-US"/>
          </a:p>
        </p:txBody>
      </p:sp>
      <p:sp>
        <p:nvSpPr>
          <p:cNvPr id="5" name="Footer Placeholder 4"/>
          <p:cNvSpPr>
            <a:spLocks noGrp="1"/>
          </p:cNvSpPr>
          <p:nvPr>
            <p:ph type="ftr" sz="quarter" idx="11"/>
          </p:nvPr>
        </p:nvSpPr>
        <p:spPr/>
        <p:txBody>
          <a:bodyPr/>
          <a:lstStyle/>
          <a:p>
            <a:pPr marL="11206">
              <a:lnSpc>
                <a:spcPts val="852"/>
              </a:lnSpc>
            </a:pPr>
            <a:r>
              <a:rPr lang="en-US" spc="84"/>
              <a:t>©</a:t>
            </a:r>
            <a:r>
              <a:rPr lang="en-US" spc="-75"/>
              <a:t> </a:t>
            </a:r>
            <a:r>
              <a:rPr lang="en-US" spc="-35"/>
              <a:t>2020 </a:t>
            </a:r>
            <a:r>
              <a:rPr lang="en-US" spc="-57"/>
              <a:t>Husch </a:t>
            </a:r>
            <a:r>
              <a:rPr lang="en-US" spc="-35"/>
              <a:t>Blackwell </a:t>
            </a:r>
            <a:r>
              <a:rPr lang="en-US" spc="-115"/>
              <a:t>LLP</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5927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9747C0-178D-428F-BC63-0D443D9F70B9}" type="datetime1">
              <a:rPr lang="en-US" smtClean="0"/>
              <a:t>7/28/2023</a:t>
            </a:fld>
            <a:endParaRPr lang="en-US" dirty="0"/>
          </a:p>
        </p:txBody>
      </p:sp>
      <p:sp>
        <p:nvSpPr>
          <p:cNvPr id="8" name="Footer Placeholder 7"/>
          <p:cNvSpPr>
            <a:spLocks noGrp="1"/>
          </p:cNvSpPr>
          <p:nvPr>
            <p:ph type="ftr" sz="quarter" idx="11"/>
          </p:nvPr>
        </p:nvSpPr>
        <p:spPr/>
        <p:txBody>
          <a:bodyPr/>
          <a:lstStyle/>
          <a:p>
            <a:r>
              <a:rPr lang="en-US"/>
              <a:t>© 2020 Husch Blackwell LLP</a:t>
            </a:r>
            <a:endParaRPr lang="en-US" dirty="0"/>
          </a:p>
        </p:txBody>
      </p:sp>
      <p:sp>
        <p:nvSpPr>
          <p:cNvPr id="9" name="Slide Number Placeholder 8"/>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53422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2155152" y="1587649"/>
            <a:ext cx="7881697" cy="1986243"/>
          </a:xfrm>
          <a:prstGeom prst="rect">
            <a:avLst/>
          </a:prstGeom>
        </p:spPr>
        <p:txBody>
          <a:bodyPr wrap="square" lIns="0" tIns="0" rIns="0" bIns="0">
            <a:spAutoFit/>
          </a:bodyPr>
          <a:lstStyle>
            <a:lvl1pPr>
              <a:defRPr sz="4147" b="1" i="0">
                <a:solidFill>
                  <a:schemeClr val="bg1"/>
                </a:solidFill>
                <a:latin typeface="Georgia"/>
                <a:cs typeface="Georgi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94" b="0" i="0">
                <a:solidFill>
                  <a:srgbClr val="D9D9D9"/>
                </a:solidFill>
                <a:latin typeface="Arial"/>
                <a:cs typeface="Arial"/>
              </a:defRPr>
            </a:lvl1pPr>
          </a:lstStyle>
          <a:p>
            <a:pPr marL="11206">
              <a:lnSpc>
                <a:spcPts val="852"/>
              </a:lnSpc>
            </a:pPr>
            <a:r>
              <a:rPr spc="84"/>
              <a:t>©</a:t>
            </a:r>
            <a:r>
              <a:rPr spc="-75"/>
              <a:t> </a:t>
            </a:r>
            <a:r>
              <a:rPr spc="-35"/>
              <a:t>2020 </a:t>
            </a:r>
            <a:r>
              <a:rPr spc="-57"/>
              <a:t>Husch </a:t>
            </a:r>
            <a:r>
              <a:rPr spc="-35"/>
              <a:t>Blackwell </a:t>
            </a:r>
            <a:r>
              <a:rPr spc="-115"/>
              <a:t>LLP</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E396876-5E34-4082-9B36-6B439D640357}" type="datetime1">
              <a:rPr lang="en-US" smtClean="0"/>
              <a:t>7/28/2023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278779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12" b="1" i="0">
                <a:solidFill>
                  <a:srgbClr val="041FAC"/>
                </a:solidFill>
                <a:latin typeface="Georgia"/>
                <a:cs typeface="Georgi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94" b="0" i="0">
                <a:solidFill>
                  <a:srgbClr val="D9D9D9"/>
                </a:solidFill>
                <a:latin typeface="Arial"/>
                <a:cs typeface="Arial"/>
              </a:defRPr>
            </a:lvl1pPr>
          </a:lstStyle>
          <a:p>
            <a:pPr marL="11206">
              <a:lnSpc>
                <a:spcPts val="852"/>
              </a:lnSpc>
            </a:pPr>
            <a:r>
              <a:rPr spc="84"/>
              <a:t>©</a:t>
            </a:r>
            <a:r>
              <a:rPr spc="-75"/>
              <a:t> </a:t>
            </a:r>
            <a:r>
              <a:rPr spc="-35"/>
              <a:t>2020 </a:t>
            </a:r>
            <a:r>
              <a:rPr spc="-57"/>
              <a:t>Husch </a:t>
            </a:r>
            <a:r>
              <a:rPr spc="-35"/>
              <a:t>Blackwell </a:t>
            </a:r>
            <a:r>
              <a:rPr spc="-115"/>
              <a:t>LLP</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30BF57F-A030-4E04-82CE-9BA70EC5414C}" type="datetime1">
              <a:rPr lang="en-US" smtClean="0"/>
              <a:t>7/28/2023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18314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7F2CE3-3CDB-4855-8CAF-E6746C6945DB}" type="datetime1">
              <a:rPr lang="en-US" smtClean="0"/>
              <a:t>7/28/2023</a:t>
            </a:fld>
            <a:endParaRPr lang="en-US" dirty="0"/>
          </a:p>
        </p:txBody>
      </p:sp>
      <p:sp>
        <p:nvSpPr>
          <p:cNvPr id="4" name="Footer Placeholder 3"/>
          <p:cNvSpPr>
            <a:spLocks noGrp="1"/>
          </p:cNvSpPr>
          <p:nvPr>
            <p:ph type="ftr" sz="quarter" idx="11"/>
          </p:nvPr>
        </p:nvSpPr>
        <p:spPr/>
        <p:txBody>
          <a:bodyPr/>
          <a:lstStyle/>
          <a:p>
            <a:r>
              <a:rPr lang="en-US"/>
              <a:t>© 2020 Husch Blackwell LLP</a:t>
            </a:r>
            <a:endParaRPr lang="en-US" dirty="0"/>
          </a:p>
        </p:txBody>
      </p:sp>
      <p:sp>
        <p:nvSpPr>
          <p:cNvPr id="5" name="Slide Number Placeholder 4"/>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86766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ADB01-21DB-40D7-97BC-C078B1168A12}" type="datetime1">
              <a:rPr lang="en-US" smtClean="0"/>
              <a:t>7/28/2023</a:t>
            </a:fld>
            <a:endParaRPr lang="en-US" dirty="0"/>
          </a:p>
        </p:txBody>
      </p:sp>
      <p:sp>
        <p:nvSpPr>
          <p:cNvPr id="3" name="Footer Placeholder 2"/>
          <p:cNvSpPr>
            <a:spLocks noGrp="1"/>
          </p:cNvSpPr>
          <p:nvPr>
            <p:ph type="ftr" sz="quarter" idx="11"/>
          </p:nvPr>
        </p:nvSpPr>
        <p:spPr/>
        <p:txBody>
          <a:bodyPr/>
          <a:lstStyle/>
          <a:p>
            <a:r>
              <a:rPr lang="en-US"/>
              <a:t>© 2020 Husch Blackwell LLP</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604851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35E920-7296-4EBF-8B99-E538E4B9F9B3}" type="datetime1">
              <a:rPr lang="en-US" smtClean="0"/>
              <a:t>7/28/2023</a:t>
            </a:fld>
            <a:endParaRPr lang="en-US" dirty="0"/>
          </a:p>
        </p:txBody>
      </p:sp>
      <p:sp>
        <p:nvSpPr>
          <p:cNvPr id="6" name="Footer Placeholder 5"/>
          <p:cNvSpPr>
            <a:spLocks noGrp="1"/>
          </p:cNvSpPr>
          <p:nvPr>
            <p:ph type="ftr" sz="quarter" idx="11"/>
          </p:nvPr>
        </p:nvSpPr>
        <p:spPr/>
        <p:txBody>
          <a:bodyPr/>
          <a:lstStyle/>
          <a:p>
            <a:r>
              <a:rPr lang="en-US"/>
              <a:t>© 2020 Husch Blackwell LLP</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15447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645E7-429E-4F1D-AAAC-1F7DFBCE834B}" type="datetime1">
              <a:rPr lang="en-US" smtClean="0"/>
              <a:t>7/28/2023</a:t>
            </a:fld>
            <a:endParaRPr lang="en-US" dirty="0"/>
          </a:p>
        </p:txBody>
      </p:sp>
      <p:sp>
        <p:nvSpPr>
          <p:cNvPr id="6" name="Footer Placeholder 5"/>
          <p:cNvSpPr>
            <a:spLocks noGrp="1"/>
          </p:cNvSpPr>
          <p:nvPr>
            <p:ph type="ftr" sz="quarter" idx="11"/>
          </p:nvPr>
        </p:nvSpPr>
        <p:spPr/>
        <p:txBody>
          <a:bodyPr/>
          <a:lstStyle/>
          <a:p>
            <a:r>
              <a:rPr lang="en-US"/>
              <a:t>© 2020 Husch Blackwell LLP</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6984514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1.jpe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3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F07AAE0-0E0B-4DED-A4D3-2E53686B0865}" type="datetime1">
              <a:rPr lang="en-US" smtClean="0"/>
              <a:t>7/28/2023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2020 Husch Blackwell LLP</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8D65601-5AE2-46FC-B138-694DDD2B510D}" type="slidenum">
              <a:rPr lang="en-US" smtClean="0"/>
              <a:pPr/>
              <a:t>‹#›</a:t>
            </a:fld>
            <a:endParaRPr lang="en-US" dirty="0"/>
          </a:p>
        </p:txBody>
      </p:sp>
      <p:sp>
        <p:nvSpPr>
          <p:cNvPr id="9" name="TextBox 8">
            <a:extLst>
              <a:ext uri="{FF2B5EF4-FFF2-40B4-BE49-F238E27FC236}">
                <a16:creationId xmlns:a16="http://schemas.microsoft.com/office/drawing/2014/main" id="{3AFAFFAC-F4B7-A0C4-C5CA-912EEACA143B}"/>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04867493"/>
      </p:ext>
    </p:extLst>
  </p:cSld>
  <p:clrMap bg1="lt1" tx1="dk1" bg2="lt2" tx2="dk2" accent1="accent1" accent2="accent2" accent3="accent3" accent4="accent4" accent5="accent5" accent6="accent6" hlink="hlink" folHlink="folHlink"/>
  <p:sldLayoutIdLst>
    <p:sldLayoutId id="2147483665" r:id="rId1"/>
    <p:sldLayoutId id="2147483697" r:id="rId2"/>
    <p:sldLayoutId id="2147483667" r:id="rId3"/>
    <p:sldLayoutId id="2147483698" r:id="rId4"/>
    <p:sldLayoutId id="2147483669" r:id="rId5"/>
    <p:sldLayoutId id="2147483670" r:id="rId6"/>
    <p:sldLayoutId id="2147483671" r:id="rId7"/>
    <p:sldLayoutId id="2147483700" r:id="rId8"/>
    <p:sldLayoutId id="2147483673" r:id="rId9"/>
    <p:sldLayoutId id="2147483674" r:id="rId10"/>
    <p:sldLayoutId id="2147483675" r:id="rId11"/>
    <p:sldLayoutId id="2147483676" r:id="rId12"/>
    <p:sldLayoutId id="2147483677" r:id="rId13"/>
    <p:sldLayoutId id="2147483699" r:id="rId14"/>
    <p:sldLayoutId id="2147483701"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8C068A8-F556-46B4-988B-F5A32755E319}" type="datetime1">
              <a:rPr lang="en-US" smtClean="0"/>
              <a:t>7/28/2023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2020 Husch Blackwell LLP</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0122465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22.sv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0" name="Rectangle 7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3" name="Rectangle 8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1154955" y="4834467"/>
            <a:ext cx="8825658" cy="586380"/>
          </a:xfrm>
        </p:spPr>
        <p:txBody>
          <a:bodyPr vert="horz" lIns="91440" tIns="45720" rIns="91440" bIns="45720" rtlCol="0" anchor="b">
            <a:normAutofit/>
          </a:bodyPr>
          <a:lstStyle/>
          <a:p>
            <a:r>
              <a:rPr lang="en-US" sz="3600" dirty="0">
                <a:solidFill>
                  <a:schemeClr val="bg2"/>
                </a:solidFill>
              </a:rPr>
              <a:t>Hearing Procedure Training</a:t>
            </a:r>
          </a:p>
        </p:txBody>
      </p:sp>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1154955" y="5420847"/>
            <a:ext cx="8825658" cy="582020"/>
          </a:xfrm>
        </p:spPr>
        <p:txBody>
          <a:bodyPr vert="horz" lIns="91440" tIns="45720" rIns="91440" bIns="45720" rtlCol="0" anchor="t">
            <a:normAutofit/>
          </a:bodyPr>
          <a:lstStyle/>
          <a:p>
            <a:pPr algn="l">
              <a:spcBef>
                <a:spcPts val="1000"/>
              </a:spcBef>
            </a:pPr>
            <a:r>
              <a:rPr lang="en-US" sz="1600" cap="all">
                <a:solidFill>
                  <a:schemeClr val="accent1">
                    <a:lumMod val="60000"/>
                    <a:lumOff val="40000"/>
                  </a:schemeClr>
                </a:solidFill>
              </a:rPr>
              <a:t>Alcorn State University Compliance​/ Title IX</a:t>
            </a:r>
          </a:p>
        </p:txBody>
      </p:sp>
      <p:pic>
        <p:nvPicPr>
          <p:cNvPr id="74" name="Picture Placeholder 73" descr="A picture of three chairs against the wall">
            <a:extLst>
              <a:ext uri="{FF2B5EF4-FFF2-40B4-BE49-F238E27FC236}">
                <a16:creationId xmlns:a16="http://schemas.microsoft.com/office/drawing/2014/main" id="{70E8AD59-4DDD-4E2E-A6CA-FF1DE5BD8A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664" r="1" b="1"/>
          <a:stretch/>
        </p:blipFill>
        <p:spPr>
          <a:xfrm>
            <a:off x="1154953" y="471949"/>
            <a:ext cx="8825659" cy="4100058"/>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CB150D-1315-4E18-9CC3-E374E92113DF}"/>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000" b="1" noProof="0" dirty="0">
                <a:solidFill>
                  <a:schemeClr val="bg1">
                    <a:lumMod val="95000"/>
                  </a:schemeClr>
                </a:solidFill>
              </a:rPr>
              <a:t>Pre-Hearing Preparation​</a:t>
            </a:r>
          </a:p>
        </p:txBody>
      </p:sp>
      <p:sp>
        <p:nvSpPr>
          <p:cNvPr id="17" name="Content Placeholder 16">
            <a:extLst>
              <a:ext uri="{FF2B5EF4-FFF2-40B4-BE49-F238E27FC236}">
                <a16:creationId xmlns:a16="http://schemas.microsoft.com/office/drawing/2014/main" id="{6668B644-7AFA-4167-9073-B9168870D232}"/>
              </a:ext>
            </a:extLst>
          </p:cNvPr>
          <p:cNvSpPr>
            <a:spLocks noGrp="1"/>
          </p:cNvSpPr>
          <p:nvPr>
            <p:ph idx="1"/>
          </p:nvPr>
        </p:nvSpPr>
        <p:spPr>
          <a:xfrm>
            <a:off x="213758" y="2509520"/>
            <a:ext cx="11305308" cy="3998158"/>
          </a:xfrm>
        </p:spPr>
        <p:txBody>
          <a:bodyPr>
            <a:normAutofit/>
          </a:bodyPr>
          <a:lstStyle/>
          <a:p>
            <a:r>
              <a:rPr lang="en-US" dirty="0"/>
              <a:t>Know who’s coming (parties,  witnesses,	support persons)</a:t>
            </a:r>
          </a:p>
          <a:p>
            <a:r>
              <a:rPr lang="en-US" dirty="0"/>
              <a:t>Consider potential conflicts of interest</a:t>
            </a:r>
          </a:p>
          <a:p>
            <a:r>
              <a:rPr lang="en-US" dirty="0"/>
              <a:t>Review relevant policies </a:t>
            </a:r>
          </a:p>
          <a:p>
            <a:pPr marL="0" indent="0">
              <a:buNone/>
            </a:pPr>
            <a:r>
              <a:rPr lang="en-US" sz="1500" dirty="0"/>
              <a:t>(Student Code of Conduct, Staff Handbook, Faculty Handbook, specific policies related to inappropriate use of  computers, hazing, etc.)</a:t>
            </a:r>
          </a:p>
          <a:p>
            <a:r>
              <a:rPr lang="en-US" dirty="0"/>
              <a:t>Review investigative report</a:t>
            </a:r>
          </a:p>
          <a:p>
            <a:r>
              <a:rPr lang="en-US" dirty="0"/>
              <a:t>Review hearing procedures</a:t>
            </a:r>
          </a:p>
          <a:p>
            <a:r>
              <a:rPr lang="en-US" dirty="0"/>
              <a:t>Review any responses to the report by  parties</a:t>
            </a:r>
          </a:p>
          <a:p>
            <a:r>
              <a:rPr lang="en-US" dirty="0"/>
              <a:t>Prepare “must-ask” questions</a:t>
            </a:r>
          </a:p>
          <a:p>
            <a:r>
              <a:rPr lang="en-US" dirty="0"/>
              <a:t>Anticipate questions and issues</a:t>
            </a:r>
          </a:p>
          <a:p>
            <a:endParaRPr lang="en-US" dirty="0"/>
          </a:p>
        </p:txBody>
      </p:sp>
      <p:cxnSp>
        <p:nvCxnSpPr>
          <p:cNvPr id="109" name="Straight Connector 108">
            <a:extLst>
              <a:ext uri="{FF2B5EF4-FFF2-40B4-BE49-F238E27FC236}">
                <a16:creationId xmlns:a16="http://schemas.microsoft.com/office/drawing/2014/main" id="{8347921B-775C-41FF-AD6F-5A1B2D382804}"/>
              </a:ext>
              <a:ext uri="{C183D7F6-B498-43B3-948B-1728B52AA6E4}">
                <adec:decorative xmlns:adec="http://schemas.microsoft.com/office/drawing/2017/decorative" val="1"/>
              </a:ext>
            </a:extLst>
          </p:cNvPr>
          <p:cNvCxnSpPr>
            <a:cxnSpLocks/>
          </p:cNvCxnSpPr>
          <p:nvPr/>
        </p:nvCxnSpPr>
        <p:spPr>
          <a:xfrm>
            <a:off x="0" y="755452"/>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B92578-BA63-47A9-A529-C8D672FC9625}"/>
              </a:ext>
              <a:ext uri="{C183D7F6-B498-43B3-948B-1728B52AA6E4}">
                <adec:decorative xmlns:adec="http://schemas.microsoft.com/office/drawing/2017/decorative" val="1"/>
              </a:ext>
            </a:extLst>
          </p:cNvPr>
          <p:cNvCxnSpPr>
            <a:cxnSpLocks/>
          </p:cNvCxnSpPr>
          <p:nvPr/>
        </p:nvCxnSpPr>
        <p:spPr>
          <a:xfrm>
            <a:off x="737290" y="0"/>
            <a:ext cx="0" cy="25095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06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C78B530-904A-4FFB-B79F-DD0CA2B39D35}"/>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000" b="1" noProof="0" dirty="0"/>
              <a:t>Hearing Sequence                 Hearing Structure</a:t>
            </a:r>
          </a:p>
        </p:txBody>
      </p:sp>
      <p:sp>
        <p:nvSpPr>
          <p:cNvPr id="13" name="Content Placeholder 12">
            <a:extLst>
              <a:ext uri="{FF2B5EF4-FFF2-40B4-BE49-F238E27FC236}">
                <a16:creationId xmlns:a16="http://schemas.microsoft.com/office/drawing/2014/main" id="{206FACBD-B244-4420-BE24-AD9110F31EC4}"/>
              </a:ext>
            </a:extLst>
          </p:cNvPr>
          <p:cNvSpPr>
            <a:spLocks noGrp="1"/>
          </p:cNvSpPr>
          <p:nvPr>
            <p:ph sz="half" idx="1"/>
          </p:nvPr>
        </p:nvSpPr>
        <p:spPr/>
        <p:txBody>
          <a:bodyPr>
            <a:normAutofit/>
          </a:bodyPr>
          <a:lstStyle/>
          <a:p>
            <a:r>
              <a:rPr lang="en-US" dirty="0"/>
              <a:t>Opening  statement by both  parties (optional)</a:t>
            </a:r>
          </a:p>
          <a:p>
            <a:r>
              <a:rPr lang="en-US" dirty="0"/>
              <a:t>Questioning of parties</a:t>
            </a:r>
          </a:p>
          <a:p>
            <a:r>
              <a:rPr lang="en-US" dirty="0"/>
              <a:t>Questioning of witnesses</a:t>
            </a:r>
          </a:p>
          <a:p>
            <a:r>
              <a:rPr lang="en-US" dirty="0"/>
              <a:t>Closing statement  by both parties  (optional)</a:t>
            </a:r>
          </a:p>
        </p:txBody>
      </p:sp>
      <p:sp>
        <p:nvSpPr>
          <p:cNvPr id="7" name="Content Placeholder 6">
            <a:extLst>
              <a:ext uri="{FF2B5EF4-FFF2-40B4-BE49-F238E27FC236}">
                <a16:creationId xmlns:a16="http://schemas.microsoft.com/office/drawing/2014/main" id="{744FA6C9-18DB-D8A9-9E98-AA1FC0EB9726}"/>
              </a:ext>
            </a:extLst>
          </p:cNvPr>
          <p:cNvSpPr>
            <a:spLocks noGrp="1"/>
          </p:cNvSpPr>
          <p:nvPr>
            <p:ph sz="half" idx="2"/>
          </p:nvPr>
        </p:nvSpPr>
        <p:spPr/>
        <p:txBody>
          <a:bodyPr/>
          <a:lstStyle/>
          <a:p>
            <a:r>
              <a:rPr lang="en-US" dirty="0"/>
              <a:t>Chair/leader provides opening remarks</a:t>
            </a:r>
          </a:p>
          <a:p>
            <a:r>
              <a:rPr lang="en-US" dirty="0"/>
              <a:t>Cross-examination of parties</a:t>
            </a:r>
          </a:p>
          <a:p>
            <a:r>
              <a:rPr lang="en-US" dirty="0"/>
              <a:t>Cross-examination of other witnesses</a:t>
            </a:r>
          </a:p>
          <a:p>
            <a:r>
              <a:rPr lang="en-US" dirty="0"/>
              <a:t>Questions by panel (anytime)</a:t>
            </a:r>
          </a:p>
          <a:p>
            <a:r>
              <a:rPr lang="en-US" dirty="0"/>
              <a:t>Deliberation</a:t>
            </a:r>
          </a:p>
          <a:p>
            <a:r>
              <a:rPr lang="en-US" dirty="0"/>
              <a:t>Written determination</a:t>
            </a:r>
          </a:p>
          <a:p>
            <a:endParaRPr lang="en-US" dirty="0"/>
          </a:p>
        </p:txBody>
      </p:sp>
    </p:spTree>
    <p:extLst>
      <p:ext uri="{BB962C8B-B14F-4D97-AF65-F5344CB8AC3E}">
        <p14:creationId xmlns:p14="http://schemas.microsoft.com/office/powerpoint/2010/main" val="3199711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FD7DC7A-3B7F-410C-9B4A-818BD4FCC326}"/>
              </a:ext>
            </a:extLst>
          </p:cNvPr>
          <p:cNvSpPr>
            <a:spLocks noGrp="1"/>
          </p:cNvSpPr>
          <p:nvPr>
            <p:ph type="title"/>
          </p:nvPr>
        </p:nvSpPr>
        <p:spPr>
          <a:xfrm>
            <a:off x="638177" y="1109134"/>
            <a:ext cx="10464800" cy="706964"/>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noProof="0" dirty="0"/>
              <a:t>Starting the Hearing:  Setting the Tone &amp; Ground Rules</a:t>
            </a:r>
          </a:p>
        </p:txBody>
      </p:sp>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B57BB3B-18BA-1334-A778-796D0EC5F0E2}"/>
              </a:ext>
            </a:extLst>
          </p:cNvPr>
          <p:cNvSpPr txBox="1"/>
          <p:nvPr/>
        </p:nvSpPr>
        <p:spPr>
          <a:xfrm>
            <a:off x="959557" y="2456580"/>
            <a:ext cx="10464799" cy="3785652"/>
          </a:xfrm>
          <a:prstGeom prst="rect">
            <a:avLst/>
          </a:prstGeom>
          <a:noFill/>
        </p:spPr>
        <p:txBody>
          <a:bodyPr wrap="square" rtlCol="0">
            <a:spAutoFit/>
          </a:bodyPr>
          <a:lstStyle/>
          <a:p>
            <a:pPr marL="285750" indent="-285750">
              <a:buFont typeface="Wingdings" panose="05000000000000000000" pitchFamily="2" charset="2"/>
              <a:buChar char="q"/>
            </a:pPr>
            <a:r>
              <a:rPr lang="en-US" sz="1600" dirty="0">
                <a:solidFill>
                  <a:schemeClr val="accent5">
                    <a:lumMod val="50000"/>
                  </a:schemeClr>
                </a:solidFill>
              </a:rPr>
              <a:t>Affirm notice</a:t>
            </a:r>
          </a:p>
          <a:p>
            <a:pPr marL="285750" indent="-285750">
              <a:buFont typeface="Wingdings" panose="05000000000000000000" pitchFamily="2" charset="2"/>
              <a:buChar char="q"/>
            </a:pPr>
            <a:r>
              <a:rPr lang="en-US" sz="1600" dirty="0">
                <a:solidFill>
                  <a:schemeClr val="accent5">
                    <a:lumMod val="50000"/>
                  </a:schemeClr>
                </a:solidFill>
              </a:rPr>
              <a:t>Discuss the purpose of hearing/goals</a:t>
            </a:r>
          </a:p>
          <a:p>
            <a:pPr marL="285750" indent="-285750">
              <a:buFont typeface="Wingdings" panose="05000000000000000000" pitchFamily="2" charset="2"/>
              <a:buChar char="q"/>
            </a:pPr>
            <a:r>
              <a:rPr lang="en-US" sz="1600" dirty="0">
                <a:solidFill>
                  <a:schemeClr val="accent5">
                    <a:lumMod val="50000"/>
                  </a:schemeClr>
                </a:solidFill>
              </a:rPr>
              <a:t>Discuss the role of the hearing board/ administrator</a:t>
            </a:r>
          </a:p>
          <a:p>
            <a:pPr marL="285750" indent="-285750">
              <a:buFont typeface="Wingdings" panose="05000000000000000000" pitchFamily="2" charset="2"/>
              <a:buChar char="q"/>
            </a:pPr>
            <a:r>
              <a:rPr lang="en-US" sz="1600" dirty="0">
                <a:solidFill>
                  <a:schemeClr val="accent5">
                    <a:lumMod val="50000"/>
                  </a:schemeClr>
                </a:solidFill>
              </a:rPr>
              <a:t>Explain ground rules</a:t>
            </a:r>
          </a:p>
          <a:p>
            <a:pPr marL="285750" indent="-285750">
              <a:buFont typeface="Wingdings" panose="05000000000000000000" pitchFamily="2" charset="2"/>
              <a:buChar char="q"/>
            </a:pPr>
            <a:r>
              <a:rPr lang="en-US" sz="1600" dirty="0">
                <a:solidFill>
                  <a:schemeClr val="accent5">
                    <a:lumMod val="50000"/>
                  </a:schemeClr>
                </a:solidFill>
              </a:rPr>
              <a:t>Set expectations of what hearing is for/not for</a:t>
            </a:r>
          </a:p>
          <a:p>
            <a:pPr marL="285750" indent="-285750">
              <a:buFont typeface="Wingdings" panose="05000000000000000000" pitchFamily="2" charset="2"/>
              <a:buChar char="q"/>
            </a:pPr>
            <a:r>
              <a:rPr lang="en-US" sz="1600" dirty="0">
                <a:solidFill>
                  <a:schemeClr val="accent5">
                    <a:lumMod val="50000"/>
                  </a:schemeClr>
                </a:solidFill>
              </a:rPr>
              <a:t>Address the standard of evidence</a:t>
            </a:r>
          </a:p>
          <a:p>
            <a:pPr marL="285750" indent="-285750">
              <a:buFont typeface="Wingdings" panose="05000000000000000000" pitchFamily="2" charset="2"/>
              <a:buChar char="q"/>
            </a:pPr>
            <a:r>
              <a:rPr lang="en-US" sz="1600" dirty="0">
                <a:solidFill>
                  <a:schemeClr val="accent5">
                    <a:lumMod val="50000"/>
                  </a:schemeClr>
                </a:solidFill>
              </a:rPr>
              <a:t>Welcome questions</a:t>
            </a:r>
          </a:p>
          <a:p>
            <a:pPr marL="285750" indent="-285750">
              <a:buFont typeface="Wingdings" panose="05000000000000000000" pitchFamily="2" charset="2"/>
              <a:buChar char="q"/>
            </a:pPr>
            <a:r>
              <a:rPr lang="en-US" sz="1600" dirty="0">
                <a:solidFill>
                  <a:schemeClr val="accent5">
                    <a:lumMod val="50000"/>
                  </a:schemeClr>
                </a:solidFill>
              </a:rPr>
              <a:t>Stress telling the truth</a:t>
            </a:r>
          </a:p>
          <a:p>
            <a:pPr marL="285750" indent="-285750">
              <a:buFont typeface="Wingdings" panose="05000000000000000000" pitchFamily="2" charset="2"/>
              <a:buChar char="q"/>
            </a:pPr>
            <a:r>
              <a:rPr lang="en-US" sz="1600" dirty="0">
                <a:solidFill>
                  <a:schemeClr val="accent5">
                    <a:lumMod val="50000"/>
                  </a:schemeClr>
                </a:solidFill>
              </a:rPr>
              <a:t>Take breaks as needed</a:t>
            </a:r>
          </a:p>
          <a:p>
            <a:pPr marL="285750" indent="-285750">
              <a:buFont typeface="Wingdings" panose="05000000000000000000" pitchFamily="2" charset="2"/>
              <a:buChar char="q"/>
            </a:pPr>
            <a:r>
              <a:rPr lang="en-US" sz="1600" dirty="0">
                <a:solidFill>
                  <a:schemeClr val="accent5">
                    <a:lumMod val="50000"/>
                  </a:schemeClr>
                </a:solidFill>
              </a:rPr>
              <a:t>Allowances (or not) on video/ audio recording</a:t>
            </a:r>
          </a:p>
          <a:p>
            <a:pPr marL="285750" indent="-285750">
              <a:buFont typeface="Wingdings" panose="05000000000000000000" pitchFamily="2" charset="2"/>
              <a:buChar char="q"/>
            </a:pPr>
            <a:r>
              <a:rPr lang="en-US" sz="1600" dirty="0">
                <a:solidFill>
                  <a:schemeClr val="accent5">
                    <a:lumMod val="50000"/>
                  </a:schemeClr>
                </a:solidFill>
              </a:rPr>
              <a:t>Expectation of truthfulness</a:t>
            </a:r>
          </a:p>
          <a:p>
            <a:pPr marL="285750" indent="-285750">
              <a:buFont typeface="Wingdings" panose="05000000000000000000" pitchFamily="2" charset="2"/>
              <a:buChar char="q"/>
            </a:pPr>
            <a:r>
              <a:rPr lang="en-US" sz="1600" dirty="0">
                <a:solidFill>
                  <a:schemeClr val="accent5">
                    <a:lumMod val="50000"/>
                  </a:schemeClr>
                </a:solidFill>
              </a:rPr>
              <a:t>Role of advisor/support person(s)</a:t>
            </a:r>
          </a:p>
          <a:p>
            <a:pPr marL="285750" indent="-285750">
              <a:buFont typeface="Wingdings" panose="05000000000000000000" pitchFamily="2" charset="2"/>
              <a:buChar char="q"/>
            </a:pPr>
            <a:r>
              <a:rPr lang="en-US" sz="1600" dirty="0">
                <a:solidFill>
                  <a:schemeClr val="accent5">
                    <a:lumMod val="50000"/>
                  </a:schemeClr>
                </a:solidFill>
              </a:rPr>
              <a:t>Reasonable time limits</a:t>
            </a:r>
          </a:p>
          <a:p>
            <a:pPr marL="285750" indent="-285750">
              <a:buFont typeface="Wingdings" panose="05000000000000000000" pitchFamily="2" charset="2"/>
              <a:buChar char="q"/>
            </a:pPr>
            <a:r>
              <a:rPr lang="en-US" sz="1600" dirty="0">
                <a:solidFill>
                  <a:schemeClr val="accent5">
                    <a:lumMod val="50000"/>
                  </a:schemeClr>
                </a:solidFill>
              </a:rPr>
              <a:t>Explain that if the presentation goes beyond scope/time  limits, a party may be interrupted</a:t>
            </a:r>
          </a:p>
          <a:p>
            <a:pPr marL="285750" indent="-285750">
              <a:buFont typeface="Wingdings" panose="05000000000000000000" pitchFamily="2" charset="2"/>
              <a:buChar char="q"/>
            </a:pPr>
            <a:endParaRPr lang="en-US" sz="1600" dirty="0">
              <a:solidFill>
                <a:schemeClr val="accent5">
                  <a:lumMod val="50000"/>
                </a:schemeClr>
              </a:solidFill>
            </a:endParaRPr>
          </a:p>
        </p:txBody>
      </p:sp>
    </p:spTree>
    <p:extLst>
      <p:ext uri="{BB962C8B-B14F-4D97-AF65-F5344CB8AC3E}">
        <p14:creationId xmlns:p14="http://schemas.microsoft.com/office/powerpoint/2010/main" val="135569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4D4D4E20-249C-406C-BD90-01BEC46489C6}"/>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Unavailable Witnesses &amp; Curve Balls</a:t>
            </a:r>
          </a:p>
        </p:txBody>
      </p:sp>
      <p:sp>
        <p:nvSpPr>
          <p:cNvPr id="32" name="Content Placeholder 31">
            <a:extLst>
              <a:ext uri="{FF2B5EF4-FFF2-40B4-BE49-F238E27FC236}">
                <a16:creationId xmlns:a16="http://schemas.microsoft.com/office/drawing/2014/main" id="{92C11CD2-BF1E-4CC9-83F6-2C46282A584F}"/>
              </a:ext>
            </a:extLst>
          </p:cNvPr>
          <p:cNvSpPr>
            <a:spLocks noGrp="1"/>
          </p:cNvSpPr>
          <p:nvPr>
            <p:ph sz="quarter" idx="4294967295"/>
          </p:nvPr>
        </p:nvSpPr>
        <p:spPr>
          <a:xfrm>
            <a:off x="561111" y="2438399"/>
            <a:ext cx="11630890" cy="4123872"/>
          </a:xfrm>
        </p:spPr>
        <p:txBody>
          <a:bodyPr>
            <a:normAutofit/>
          </a:bodyPr>
          <a:lstStyle/>
          <a:p>
            <a:pPr marL="0" indent="0">
              <a:buNone/>
            </a:pPr>
            <a:r>
              <a:rPr lang="en-US" dirty="0"/>
              <a:t>For Title IX proceedings, if a witness previously interviewed does not testify at the hearing all information gathered during the investigation can be considered.</a:t>
            </a:r>
          </a:p>
          <a:p>
            <a:pPr marL="0" indent="0">
              <a:buNone/>
            </a:pPr>
            <a:endParaRPr lang="en-US" dirty="0"/>
          </a:p>
          <a:p>
            <a:pPr marL="0" indent="0">
              <a:buNone/>
            </a:pPr>
            <a:r>
              <a:rPr lang="en-US" dirty="0"/>
              <a:t>When curve balls arise during a  hearing, ADDRESS THEM.</a:t>
            </a:r>
          </a:p>
          <a:p>
            <a:pPr>
              <a:buFont typeface="Wingdings" panose="05000000000000000000" pitchFamily="2" charset="2"/>
              <a:buChar char="§"/>
            </a:pPr>
            <a:r>
              <a:rPr lang="en-US" dirty="0"/>
              <a:t>Late/new evidence</a:t>
            </a:r>
          </a:p>
          <a:p>
            <a:pPr>
              <a:buFont typeface="Wingdings" panose="05000000000000000000" pitchFamily="2" charset="2"/>
              <a:buChar char="§"/>
            </a:pPr>
            <a:r>
              <a:rPr lang="en-US" dirty="0"/>
              <a:t>Conflicts of interest</a:t>
            </a:r>
          </a:p>
          <a:p>
            <a:pPr>
              <a:buFont typeface="Wingdings" panose="05000000000000000000" pitchFamily="2" charset="2"/>
              <a:buChar char="§"/>
            </a:pPr>
            <a:r>
              <a:rPr lang="en-US" dirty="0"/>
              <a:t>Heightened emotions</a:t>
            </a:r>
          </a:p>
          <a:p>
            <a:pPr>
              <a:buFont typeface="Wingdings" panose="05000000000000000000" pitchFamily="2" charset="2"/>
              <a:buChar char="§"/>
            </a:pPr>
            <a:r>
              <a:rPr lang="en-US" dirty="0"/>
              <a:t>Potential trauma-impact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81836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F1F1-8F15-E8BA-B7F2-4B89449B3181}"/>
              </a:ext>
            </a:extLst>
          </p:cNvPr>
          <p:cNvSpPr>
            <a:spLocks noGrp="1"/>
          </p:cNvSpPr>
          <p:nvPr>
            <p:ph type="title"/>
          </p:nvPr>
        </p:nvSpPr>
        <p:spPr/>
        <p:txBody>
          <a:bodyPr/>
          <a:lstStyle/>
          <a:p>
            <a:r>
              <a:rPr lang="en-US" dirty="0"/>
              <a:t>The Art of Tackling Curveballs</a:t>
            </a:r>
          </a:p>
        </p:txBody>
      </p:sp>
      <p:sp>
        <p:nvSpPr>
          <p:cNvPr id="7" name="TextBox 6">
            <a:extLst>
              <a:ext uri="{FF2B5EF4-FFF2-40B4-BE49-F238E27FC236}">
                <a16:creationId xmlns:a16="http://schemas.microsoft.com/office/drawing/2014/main" id="{F5D648BB-F3E8-1268-364F-7999722CCD8B}"/>
              </a:ext>
            </a:extLst>
          </p:cNvPr>
          <p:cNvSpPr txBox="1"/>
          <p:nvPr/>
        </p:nvSpPr>
        <p:spPr>
          <a:xfrm>
            <a:off x="382587" y="2269067"/>
            <a:ext cx="11261116" cy="5909310"/>
          </a:xfrm>
          <a:prstGeom prst="rect">
            <a:avLst/>
          </a:prstGeom>
          <a:noFill/>
        </p:spPr>
        <p:txBody>
          <a:bodyPr wrap="square">
            <a:spAutoFit/>
          </a:bodyPr>
          <a:lstStyle/>
          <a:p>
            <a:r>
              <a:rPr lang="en-US" sz="1600" dirty="0"/>
              <a:t>Be ready to respond to curveballs with questions (or recess to regroup)</a:t>
            </a:r>
          </a:p>
          <a:p>
            <a:endParaRPr lang="en-US" sz="1600" dirty="0"/>
          </a:p>
          <a:p>
            <a:r>
              <a:rPr lang="en-US" sz="1600" dirty="0"/>
              <a:t>Late/new evidence  Why wasn’t this presented during the investigation?</a:t>
            </a:r>
          </a:p>
          <a:p>
            <a:endParaRPr lang="en-US" sz="1600" dirty="0"/>
          </a:p>
          <a:p>
            <a:r>
              <a:rPr lang="en-US" sz="1600" dirty="0"/>
              <a:t>Conflicts of interest  Why are these being raised now? What changed?</a:t>
            </a:r>
          </a:p>
          <a:p>
            <a:endParaRPr lang="en-US" sz="1600" dirty="0"/>
          </a:p>
          <a:p>
            <a:r>
              <a:rPr lang="en-US" sz="1600" dirty="0"/>
              <a:t>Heightened emotions  Take a break so the hearing can proceed productively</a:t>
            </a:r>
          </a:p>
          <a:p>
            <a:endParaRPr lang="en-US" sz="1600" dirty="0"/>
          </a:p>
          <a:p>
            <a:r>
              <a:rPr lang="en-US" sz="1600" dirty="0"/>
              <a:t>Heightened emotions  Take a break so the hearing can proceed productively</a:t>
            </a:r>
          </a:p>
          <a:p>
            <a:endParaRPr lang="en-US" sz="1600" dirty="0"/>
          </a:p>
          <a:p>
            <a:r>
              <a:rPr lang="en-US" sz="1600" dirty="0"/>
              <a:t>Potential trauma-impact  Take breaks, rely on support persons, and give the opportunity party potentially impacted to participate in the manner they  are most comfortable</a:t>
            </a:r>
          </a:p>
          <a:p>
            <a:endParaRPr lang="en-US" sz="1600" dirty="0"/>
          </a:p>
          <a:p>
            <a:r>
              <a:rPr lang="en-US" sz="1600" dirty="0"/>
              <a:t>Character evidence does not often  hold much weight as to whether a  policy violation occurred</a:t>
            </a:r>
          </a:p>
          <a:p>
            <a:r>
              <a:rPr lang="en-US" sz="1600" dirty="0"/>
              <a:t>May or may not be allowable, based  on policy</a:t>
            </a:r>
          </a:p>
          <a:p>
            <a:endParaRPr lang="en-US" sz="1600" dirty="0"/>
          </a:p>
          <a:p>
            <a:r>
              <a:rPr lang="en-US" sz="1600" dirty="0"/>
              <a:t>If allowed, the best practice is to impose  reasonable limits, and explain that these are generally  considered only as part of  sanctioning</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6533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21C7-CF1E-9FE9-9613-C904B232B4A5}"/>
              </a:ext>
            </a:extLst>
          </p:cNvPr>
          <p:cNvSpPr>
            <a:spLocks noGrp="1"/>
          </p:cNvSpPr>
          <p:nvPr>
            <p:ph type="title"/>
          </p:nvPr>
        </p:nvSpPr>
        <p:spPr/>
        <p:txBody>
          <a:bodyPr/>
          <a:lstStyle/>
          <a:p>
            <a:r>
              <a:rPr lang="en-US" dirty="0"/>
              <a:t>Curveballs </a:t>
            </a:r>
            <a:r>
              <a:rPr lang="en-US" dirty="0" err="1"/>
              <a:t>cont</a:t>
            </a:r>
            <a:r>
              <a:rPr lang="en-US" dirty="0"/>
              <a:t>….</a:t>
            </a:r>
          </a:p>
        </p:txBody>
      </p:sp>
      <p:sp>
        <p:nvSpPr>
          <p:cNvPr id="6" name="TextBox 5">
            <a:extLst>
              <a:ext uri="{FF2B5EF4-FFF2-40B4-BE49-F238E27FC236}">
                <a16:creationId xmlns:a16="http://schemas.microsoft.com/office/drawing/2014/main" id="{119A4531-A26F-CA58-D77C-D6BD33E76DB4}"/>
              </a:ext>
            </a:extLst>
          </p:cNvPr>
          <p:cNvSpPr txBox="1"/>
          <p:nvPr/>
        </p:nvSpPr>
        <p:spPr>
          <a:xfrm>
            <a:off x="873348" y="2413337"/>
            <a:ext cx="10810651" cy="2308324"/>
          </a:xfrm>
          <a:prstGeom prst="rect">
            <a:avLst/>
          </a:prstGeom>
          <a:noFill/>
        </p:spPr>
        <p:txBody>
          <a:bodyPr wrap="square" rtlCol="0">
            <a:spAutoFit/>
          </a:bodyPr>
          <a:lstStyle/>
          <a:p>
            <a:r>
              <a:rPr lang="en-US" dirty="0"/>
              <a:t>Need to allow the advisor to conduct cross-examination, but can enforce reasonable  expectations of professionalism</a:t>
            </a:r>
          </a:p>
          <a:p>
            <a:endParaRPr lang="en-US" dirty="0"/>
          </a:p>
          <a:p>
            <a:r>
              <a:rPr lang="en-US" dirty="0"/>
              <a:t>Need to establish appropriate boundaries  with advisors’ role should be set by policy</a:t>
            </a:r>
          </a:p>
          <a:p>
            <a:endParaRPr lang="en-US" dirty="0"/>
          </a:p>
          <a:p>
            <a:r>
              <a:rPr lang="en-US" dirty="0"/>
              <a:t>The Hearing board serves as an umpire:	3 strikes  your out rule</a:t>
            </a:r>
          </a:p>
          <a:p>
            <a:endParaRPr lang="en-US" dirty="0"/>
          </a:p>
          <a:p>
            <a:r>
              <a:rPr lang="en-US" dirty="0"/>
              <a:t>If ejected from the game, generally allow for a party to find a new support person/advisor</a:t>
            </a:r>
          </a:p>
        </p:txBody>
      </p:sp>
    </p:spTree>
    <p:extLst>
      <p:ext uri="{BB962C8B-B14F-4D97-AF65-F5344CB8AC3E}">
        <p14:creationId xmlns:p14="http://schemas.microsoft.com/office/powerpoint/2010/main" val="149175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383564" y="348865"/>
            <a:ext cx="9718111" cy="1576446"/>
          </a:xfrm>
          <a:prstGeom prst="rect">
            <a:avLst/>
          </a:prstGeom>
        </p:spPr>
        <p:txBody>
          <a:bodyPr vert="horz" lIns="91440" tIns="45720" rIns="91440" bIns="45720" rtlCol="0" anchor="ctr">
            <a:normAutofit/>
          </a:bodyPr>
          <a:lstStyle/>
          <a:p>
            <a:pPr marL="11206" marR="4483" defTabSz="914400"/>
            <a:r>
              <a:rPr lang="en-US" sz="4000" kern="1200" spc="-9">
                <a:solidFill>
                  <a:srgbClr val="FFFFFF"/>
                </a:solidFill>
                <a:latin typeface="+mj-lt"/>
                <a:ea typeface="+mj-ea"/>
                <a:cs typeface="+mj-cs"/>
              </a:rPr>
              <a:t>Facilitating Effective Cross-Examination</a:t>
            </a:r>
            <a:endParaRPr lang="en-US" sz="4000" kern="1200">
              <a:solidFill>
                <a:srgbClr val="FFFFFF"/>
              </a:solidFill>
              <a:latin typeface="+mj-lt"/>
              <a:ea typeface="+mj-ea"/>
              <a:cs typeface="+mj-cs"/>
            </a:endParaRPr>
          </a:p>
        </p:txBody>
      </p:sp>
      <p:graphicFrame>
        <p:nvGraphicFramePr>
          <p:cNvPr id="6" name="object 3">
            <a:extLst>
              <a:ext uri="{FF2B5EF4-FFF2-40B4-BE49-F238E27FC236}">
                <a16:creationId xmlns:a16="http://schemas.microsoft.com/office/drawing/2014/main" id="{2306971B-9F95-3CE6-1589-7062D6639A24}"/>
              </a:ext>
            </a:extLst>
          </p:cNvPr>
          <p:cNvGraphicFramePr/>
          <p:nvPr>
            <p:extLst>
              <p:ext uri="{D42A27DB-BD31-4B8C-83A1-F6EECF244321}">
                <p14:modId xmlns:p14="http://schemas.microsoft.com/office/powerpoint/2010/main" val="264251642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3283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359346" marR="4483"/>
            <a:r>
              <a:rPr lang="en-US" sz="2200" spc="-4">
                <a:solidFill>
                  <a:srgbClr val="EBEBEB"/>
                </a:solidFill>
              </a:rPr>
              <a:t>What </a:t>
            </a:r>
            <a:r>
              <a:rPr lang="en-US" sz="2200">
                <a:solidFill>
                  <a:srgbClr val="EBEBEB"/>
                </a:solidFill>
              </a:rPr>
              <a:t>is </a:t>
            </a:r>
            <a:r>
              <a:rPr lang="en-US" sz="2200" spc="-4">
                <a:solidFill>
                  <a:srgbClr val="EBEBEB"/>
                </a:solidFill>
              </a:rPr>
              <a:t>the </a:t>
            </a:r>
            <a:r>
              <a:rPr lang="en-US" sz="2200">
                <a:solidFill>
                  <a:srgbClr val="EBEBEB"/>
                </a:solidFill>
              </a:rPr>
              <a:t>advisor’s </a:t>
            </a:r>
            <a:r>
              <a:rPr lang="en-US" sz="2200" spc="-4">
                <a:solidFill>
                  <a:srgbClr val="EBEBEB"/>
                </a:solidFill>
              </a:rPr>
              <a:t>role</a:t>
            </a:r>
            <a:r>
              <a:rPr lang="en-US" sz="2200" spc="-79">
                <a:solidFill>
                  <a:srgbClr val="EBEBEB"/>
                </a:solidFill>
              </a:rPr>
              <a:t> </a:t>
            </a:r>
            <a:r>
              <a:rPr lang="en-US" sz="2200">
                <a:solidFill>
                  <a:srgbClr val="EBEBEB"/>
                </a:solidFill>
              </a:rPr>
              <a:t>in  </a:t>
            </a:r>
            <a:r>
              <a:rPr lang="en-US" sz="2200" spc="-4">
                <a:solidFill>
                  <a:srgbClr val="EBEBEB"/>
                </a:solidFill>
              </a:rPr>
              <a:t>questioning?</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252706" indent="-333953">
              <a:spcBef>
                <a:spcPts val="1000"/>
              </a:spcBef>
              <a:buClr>
                <a:schemeClr val="accent1"/>
              </a:buClr>
              <a:buSzPct val="80000"/>
              <a:buFont typeface="Wingdings 3" charset="2"/>
              <a:buChar char=""/>
              <a:tabLst>
                <a:tab pos="344599" algn="l"/>
                <a:tab pos="345160" algn="l"/>
              </a:tabLst>
            </a:pPr>
            <a:r>
              <a:rPr lang="en-US" sz="2000" spc="-141">
                <a:solidFill>
                  <a:schemeClr val="tx1">
                    <a:lumMod val="75000"/>
                    <a:lumOff val="25000"/>
                  </a:schemeClr>
                </a:solidFill>
              </a:rPr>
              <a:t>Asking </a:t>
            </a:r>
            <a:r>
              <a:rPr lang="en-US" sz="2000" spc="-79">
                <a:solidFill>
                  <a:schemeClr val="tx1">
                    <a:lumMod val="75000"/>
                    <a:lumOff val="25000"/>
                  </a:schemeClr>
                </a:solidFill>
              </a:rPr>
              <a:t>relevant </a:t>
            </a:r>
            <a:r>
              <a:rPr lang="en-US" sz="2000" spc="-93">
                <a:solidFill>
                  <a:schemeClr val="tx1">
                    <a:lumMod val="75000"/>
                    <a:lumOff val="25000"/>
                  </a:schemeClr>
                </a:solidFill>
              </a:rPr>
              <a:t>questions, </a:t>
            </a:r>
            <a:r>
              <a:rPr lang="en-US" sz="2000" spc="-79">
                <a:solidFill>
                  <a:schemeClr val="tx1">
                    <a:lumMod val="75000"/>
                    <a:lumOff val="25000"/>
                  </a:schemeClr>
                </a:solidFill>
              </a:rPr>
              <a:t>including </a:t>
            </a:r>
            <a:r>
              <a:rPr lang="en-US" sz="2000" spc="-84">
                <a:solidFill>
                  <a:schemeClr val="tx1">
                    <a:lumMod val="75000"/>
                    <a:lumOff val="25000"/>
                  </a:schemeClr>
                </a:solidFill>
              </a:rPr>
              <a:t>those  </a:t>
            </a:r>
            <a:r>
              <a:rPr lang="en-US" sz="2000" spc="-106">
                <a:solidFill>
                  <a:schemeClr val="tx1">
                    <a:lumMod val="75000"/>
                    <a:lumOff val="25000"/>
                  </a:schemeClr>
                </a:solidFill>
              </a:rPr>
              <a:t>characterized </a:t>
            </a:r>
            <a:r>
              <a:rPr lang="en-US" sz="2000" spc="-224">
                <a:solidFill>
                  <a:schemeClr val="tx1">
                    <a:lumMod val="75000"/>
                    <a:lumOff val="25000"/>
                  </a:schemeClr>
                </a:solidFill>
              </a:rPr>
              <a:t>as </a:t>
            </a:r>
            <a:r>
              <a:rPr lang="en-US" sz="2000" spc="-84">
                <a:solidFill>
                  <a:schemeClr val="tx1">
                    <a:lumMod val="75000"/>
                    <a:lumOff val="25000"/>
                  </a:schemeClr>
                </a:solidFill>
              </a:rPr>
              <a:t>“cross-examination” </a:t>
            </a:r>
            <a:r>
              <a:rPr lang="en-US" sz="2000" spc="-9">
                <a:solidFill>
                  <a:schemeClr val="tx1">
                    <a:lumMod val="75000"/>
                    <a:lumOff val="25000"/>
                  </a:schemeClr>
                </a:solidFill>
              </a:rPr>
              <a:t>of </a:t>
            </a:r>
            <a:r>
              <a:rPr lang="en-US" sz="2000" spc="-31">
                <a:solidFill>
                  <a:schemeClr val="tx1">
                    <a:lumMod val="75000"/>
                    <a:lumOff val="25000"/>
                  </a:schemeClr>
                </a:solidFill>
              </a:rPr>
              <a:t>the</a:t>
            </a:r>
            <a:r>
              <a:rPr lang="en-US" sz="2000" spc="-154">
                <a:solidFill>
                  <a:schemeClr val="tx1">
                    <a:lumMod val="75000"/>
                    <a:lumOff val="25000"/>
                  </a:schemeClr>
                </a:solidFill>
              </a:rPr>
              <a:t> </a:t>
            </a:r>
            <a:r>
              <a:rPr lang="en-US" sz="2000" spc="-31">
                <a:solidFill>
                  <a:schemeClr val="tx1">
                    <a:lumMod val="75000"/>
                    <a:lumOff val="25000"/>
                  </a:schemeClr>
                </a:solidFill>
              </a:rPr>
              <a:t>other  </a:t>
            </a:r>
            <a:r>
              <a:rPr lang="en-US" sz="2000" spc="-49">
                <a:solidFill>
                  <a:schemeClr val="tx1">
                    <a:lumMod val="75000"/>
                    <a:lumOff val="25000"/>
                  </a:schemeClr>
                </a:solidFill>
              </a:rPr>
              <a:t>party </a:t>
            </a:r>
            <a:r>
              <a:rPr lang="en-US" sz="2000" spc="-115">
                <a:solidFill>
                  <a:schemeClr val="tx1">
                    <a:lumMod val="75000"/>
                    <a:lumOff val="25000"/>
                  </a:schemeClr>
                </a:solidFill>
              </a:rPr>
              <a:t>and</a:t>
            </a:r>
            <a:r>
              <a:rPr lang="en-US" sz="2000" spc="-207">
                <a:solidFill>
                  <a:schemeClr val="tx1">
                    <a:lumMod val="75000"/>
                    <a:lumOff val="25000"/>
                  </a:schemeClr>
                </a:solidFill>
              </a:rPr>
              <a:t> </a:t>
            </a:r>
            <a:r>
              <a:rPr lang="en-US" sz="2000" spc="-115">
                <a:solidFill>
                  <a:schemeClr val="tx1">
                    <a:lumMod val="75000"/>
                    <a:lumOff val="25000"/>
                  </a:schemeClr>
                </a:solidFill>
              </a:rPr>
              <a:t>witnesses</a:t>
            </a:r>
            <a:endParaRPr lang="en-US" sz="2000">
              <a:solidFill>
                <a:schemeClr val="tx1">
                  <a:lumMod val="75000"/>
                  <a:lumOff val="25000"/>
                </a:schemeClr>
              </a:solidFill>
            </a:endParaRPr>
          </a:p>
          <a:p>
            <a:pPr marL="344599" marR="4483" indent="-333953">
              <a:spcBef>
                <a:spcPts val="1000"/>
              </a:spcBef>
              <a:buClr>
                <a:schemeClr val="accent1"/>
              </a:buClr>
              <a:buSzPct val="80000"/>
              <a:buFont typeface="Wingdings 3" charset="2"/>
              <a:buChar char=""/>
              <a:tabLst>
                <a:tab pos="344599" algn="l"/>
                <a:tab pos="345160" algn="l"/>
              </a:tabLst>
            </a:pPr>
            <a:r>
              <a:rPr lang="en-US" sz="2000" spc="-176">
                <a:solidFill>
                  <a:schemeClr val="tx1">
                    <a:lumMod val="75000"/>
                    <a:lumOff val="25000"/>
                  </a:schemeClr>
                </a:solidFill>
              </a:rPr>
              <a:t>The </a:t>
            </a:r>
            <a:r>
              <a:rPr lang="en-US" sz="2000" spc="-97">
                <a:solidFill>
                  <a:schemeClr val="tx1">
                    <a:lumMod val="75000"/>
                    <a:lumOff val="25000"/>
                  </a:schemeClr>
                </a:solidFill>
              </a:rPr>
              <a:t>questions </a:t>
            </a:r>
            <a:r>
              <a:rPr lang="en-US" sz="2000" spc="-172">
                <a:solidFill>
                  <a:schemeClr val="tx1">
                    <a:lumMod val="75000"/>
                    <a:lumOff val="25000"/>
                  </a:schemeClr>
                </a:solidFill>
              </a:rPr>
              <a:t>asked </a:t>
            </a:r>
            <a:r>
              <a:rPr lang="en-US" sz="2000" spc="-110">
                <a:solidFill>
                  <a:schemeClr val="tx1">
                    <a:lumMod val="75000"/>
                    <a:lumOff val="25000"/>
                  </a:schemeClr>
                </a:solidFill>
              </a:rPr>
              <a:t>are reasonably </a:t>
            </a:r>
            <a:r>
              <a:rPr lang="en-US" sz="2000" spc="-62">
                <a:solidFill>
                  <a:schemeClr val="tx1">
                    <a:lumMod val="75000"/>
                    <a:lumOff val="25000"/>
                  </a:schemeClr>
                </a:solidFill>
              </a:rPr>
              <a:t>intended </a:t>
            </a:r>
            <a:r>
              <a:rPr lang="en-US" sz="2000" spc="22">
                <a:solidFill>
                  <a:schemeClr val="tx1">
                    <a:lumMod val="75000"/>
                    <a:lumOff val="25000"/>
                  </a:schemeClr>
                </a:solidFill>
              </a:rPr>
              <a:t>to  </a:t>
            </a:r>
            <a:r>
              <a:rPr lang="en-US" sz="2000" spc="-57">
                <a:solidFill>
                  <a:schemeClr val="tx1">
                    <a:lumMod val="75000"/>
                    <a:lumOff val="25000"/>
                  </a:schemeClr>
                </a:solidFill>
              </a:rPr>
              <a:t>support</a:t>
            </a:r>
            <a:r>
              <a:rPr lang="en-US" sz="2000" spc="-124">
                <a:solidFill>
                  <a:schemeClr val="tx1">
                    <a:lumMod val="75000"/>
                    <a:lumOff val="25000"/>
                  </a:schemeClr>
                </a:solidFill>
              </a:rPr>
              <a:t> </a:t>
            </a:r>
            <a:r>
              <a:rPr lang="en-US" sz="2000" spc="-31">
                <a:solidFill>
                  <a:schemeClr val="tx1">
                    <a:lumMod val="75000"/>
                    <a:lumOff val="25000"/>
                  </a:schemeClr>
                </a:solidFill>
              </a:rPr>
              <a:t>the</a:t>
            </a:r>
            <a:r>
              <a:rPr lang="en-US" sz="2000" spc="-124">
                <a:solidFill>
                  <a:schemeClr val="tx1">
                    <a:lumMod val="75000"/>
                    <a:lumOff val="25000"/>
                  </a:schemeClr>
                </a:solidFill>
              </a:rPr>
              <a:t> </a:t>
            </a:r>
            <a:r>
              <a:rPr lang="en-US" sz="2000" spc="-57">
                <a:solidFill>
                  <a:schemeClr val="tx1">
                    <a:lumMod val="75000"/>
                    <a:lumOff val="25000"/>
                  </a:schemeClr>
                </a:solidFill>
              </a:rPr>
              <a:t>position</a:t>
            </a:r>
            <a:r>
              <a:rPr lang="en-US" sz="2000" spc="-124">
                <a:solidFill>
                  <a:schemeClr val="tx1">
                    <a:lumMod val="75000"/>
                    <a:lumOff val="25000"/>
                  </a:schemeClr>
                </a:solidFill>
              </a:rPr>
              <a:t> </a:t>
            </a:r>
            <a:r>
              <a:rPr lang="en-US" sz="2000" spc="-9">
                <a:solidFill>
                  <a:schemeClr val="tx1">
                    <a:lumMod val="75000"/>
                    <a:lumOff val="25000"/>
                  </a:schemeClr>
                </a:solidFill>
              </a:rPr>
              <a:t>of</a:t>
            </a:r>
            <a:r>
              <a:rPr lang="en-US" sz="2000" spc="-124">
                <a:solidFill>
                  <a:schemeClr val="tx1">
                    <a:lumMod val="75000"/>
                    <a:lumOff val="25000"/>
                  </a:schemeClr>
                </a:solidFill>
              </a:rPr>
              <a:t> </a:t>
            </a:r>
            <a:r>
              <a:rPr lang="en-US" sz="2000" spc="-31">
                <a:solidFill>
                  <a:schemeClr val="tx1">
                    <a:lumMod val="75000"/>
                    <a:lumOff val="25000"/>
                  </a:schemeClr>
                </a:solidFill>
              </a:rPr>
              <a:t>the</a:t>
            </a:r>
            <a:r>
              <a:rPr lang="en-US" sz="2000" spc="-124">
                <a:solidFill>
                  <a:schemeClr val="tx1">
                    <a:lumMod val="75000"/>
                    <a:lumOff val="25000"/>
                  </a:schemeClr>
                </a:solidFill>
              </a:rPr>
              <a:t> </a:t>
            </a:r>
            <a:r>
              <a:rPr lang="en-US" sz="2000" spc="-49">
                <a:solidFill>
                  <a:schemeClr val="tx1">
                    <a:lumMod val="75000"/>
                    <a:lumOff val="25000"/>
                  </a:schemeClr>
                </a:solidFill>
              </a:rPr>
              <a:t>party</a:t>
            </a:r>
            <a:r>
              <a:rPr lang="en-US" sz="2000" spc="-124">
                <a:solidFill>
                  <a:schemeClr val="tx1">
                    <a:lumMod val="75000"/>
                    <a:lumOff val="25000"/>
                  </a:schemeClr>
                </a:solidFill>
              </a:rPr>
              <a:t> </a:t>
            </a:r>
            <a:r>
              <a:rPr lang="en-US" sz="2000" spc="-57">
                <a:solidFill>
                  <a:schemeClr val="tx1">
                    <a:lumMod val="75000"/>
                    <a:lumOff val="25000"/>
                  </a:schemeClr>
                </a:solidFill>
              </a:rPr>
              <a:t>who</a:t>
            </a:r>
            <a:r>
              <a:rPr lang="en-US" sz="2000" spc="-119">
                <a:solidFill>
                  <a:schemeClr val="tx1">
                    <a:lumMod val="75000"/>
                    <a:lumOff val="25000"/>
                  </a:schemeClr>
                </a:solidFill>
              </a:rPr>
              <a:t> </a:t>
            </a:r>
            <a:r>
              <a:rPr lang="en-US" sz="2000" spc="-31">
                <a:solidFill>
                  <a:schemeClr val="tx1">
                    <a:lumMod val="75000"/>
                    <a:lumOff val="25000"/>
                  </a:schemeClr>
                </a:solidFill>
              </a:rPr>
              <a:t>the</a:t>
            </a:r>
            <a:r>
              <a:rPr lang="en-US" sz="2000" spc="-124">
                <a:solidFill>
                  <a:schemeClr val="tx1">
                    <a:lumMod val="75000"/>
                    <a:lumOff val="25000"/>
                  </a:schemeClr>
                </a:solidFill>
              </a:rPr>
              <a:t> </a:t>
            </a:r>
            <a:r>
              <a:rPr lang="en-US" sz="2000" spc="-97">
                <a:solidFill>
                  <a:schemeClr val="tx1">
                    <a:lumMod val="75000"/>
                    <a:lumOff val="25000"/>
                  </a:schemeClr>
                </a:solidFill>
              </a:rPr>
              <a:t>advisor</a:t>
            </a:r>
            <a:r>
              <a:rPr lang="en-US" sz="2000" spc="-124">
                <a:solidFill>
                  <a:schemeClr val="tx1">
                    <a:lumMod val="75000"/>
                    <a:lumOff val="25000"/>
                  </a:schemeClr>
                </a:solidFill>
              </a:rPr>
              <a:t> </a:t>
            </a:r>
            <a:r>
              <a:rPr lang="en-US" sz="2000" spc="-128">
                <a:solidFill>
                  <a:schemeClr val="tx1">
                    <a:lumMod val="75000"/>
                    <a:lumOff val="25000"/>
                  </a:schemeClr>
                </a:solidFill>
              </a:rPr>
              <a:t>is  </a:t>
            </a:r>
            <a:r>
              <a:rPr lang="en-US" sz="2000" spc="-66">
                <a:solidFill>
                  <a:schemeClr val="tx1">
                    <a:lumMod val="75000"/>
                    <a:lumOff val="25000"/>
                  </a:schemeClr>
                </a:solidFill>
              </a:rPr>
              <a:t>supporting</a:t>
            </a:r>
            <a:endParaRPr lang="en-US" sz="2000">
              <a:solidFill>
                <a:schemeClr val="tx1">
                  <a:lumMod val="75000"/>
                  <a:lumOff val="25000"/>
                </a:schemeClr>
              </a:solidFill>
            </a:endParaRPr>
          </a:p>
        </p:txBody>
      </p:sp>
    </p:spTree>
    <p:extLst>
      <p:ext uri="{BB962C8B-B14F-4D97-AF65-F5344CB8AC3E}">
        <p14:creationId xmlns:p14="http://schemas.microsoft.com/office/powerpoint/2010/main" val="3755511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marR="4483"/>
            <a:r>
              <a:rPr lang="en-US" sz="3200" spc="-4">
                <a:solidFill>
                  <a:srgbClr val="EBEBEB"/>
                </a:solidFill>
              </a:rPr>
              <a:t>Advisors </a:t>
            </a:r>
            <a:r>
              <a:rPr lang="en-US" sz="3200">
                <a:solidFill>
                  <a:srgbClr val="EBEBEB"/>
                </a:solidFill>
              </a:rPr>
              <a:t>are </a:t>
            </a:r>
            <a:r>
              <a:rPr lang="en-US" sz="3200" spc="-4">
                <a:solidFill>
                  <a:srgbClr val="EBEBEB"/>
                </a:solidFill>
              </a:rPr>
              <a:t>not required to</a:t>
            </a:r>
            <a:r>
              <a:rPr lang="en-US" sz="3200" spc="-84">
                <a:solidFill>
                  <a:srgbClr val="EBEBEB"/>
                </a:solidFill>
              </a:rPr>
              <a:t> </a:t>
            </a:r>
            <a:r>
              <a:rPr lang="en-US" sz="3200" spc="-4">
                <a:solidFill>
                  <a:srgbClr val="EBEBEB"/>
                </a:solidFill>
              </a:rPr>
              <a:t>“act like</a:t>
            </a:r>
            <a:r>
              <a:rPr lang="en-US" sz="3200" spc="-9">
                <a:solidFill>
                  <a:srgbClr val="EBEBEB"/>
                </a:solidFill>
              </a:rPr>
              <a:t> </a:t>
            </a:r>
            <a:r>
              <a:rPr lang="en-US" sz="3200" spc="-4">
                <a:solidFill>
                  <a:srgbClr val="EBEBEB"/>
                </a:solidFill>
              </a:rPr>
              <a:t>lawyers”</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51549" indent="-333953">
              <a:spcBef>
                <a:spcPts val="1000"/>
              </a:spcBef>
              <a:buClr>
                <a:schemeClr val="accent1"/>
              </a:buClr>
              <a:buSzPct val="80000"/>
              <a:buFont typeface="Wingdings 3" charset="2"/>
              <a:buChar char=""/>
              <a:tabLst>
                <a:tab pos="344599" algn="l"/>
                <a:tab pos="345160" algn="l"/>
              </a:tabLst>
            </a:pPr>
            <a:r>
              <a:rPr lang="en-US" sz="2000" spc="-154">
                <a:solidFill>
                  <a:schemeClr val="tx1">
                    <a:lumMod val="75000"/>
                    <a:lumOff val="25000"/>
                  </a:schemeClr>
                </a:solidFill>
              </a:rPr>
              <a:t>Unless </a:t>
            </a:r>
            <a:r>
              <a:rPr lang="en-US" sz="2000" spc="-132">
                <a:solidFill>
                  <a:schemeClr val="tx1">
                    <a:lumMod val="75000"/>
                    <a:lumOff val="25000"/>
                  </a:schemeClr>
                </a:solidFill>
              </a:rPr>
              <a:t>an </a:t>
            </a:r>
            <a:r>
              <a:rPr lang="en-US" sz="2000" spc="-53">
                <a:solidFill>
                  <a:schemeClr val="tx1">
                    <a:lumMod val="75000"/>
                    <a:lumOff val="25000"/>
                  </a:schemeClr>
                </a:solidFill>
              </a:rPr>
              <a:t>attorney </a:t>
            </a:r>
            <a:r>
              <a:rPr lang="en-US" sz="2000" spc="-128">
                <a:solidFill>
                  <a:schemeClr val="tx1">
                    <a:lumMod val="75000"/>
                    <a:lumOff val="25000"/>
                  </a:schemeClr>
                </a:solidFill>
              </a:rPr>
              <a:t>is used, </a:t>
            </a:r>
            <a:r>
              <a:rPr lang="en-US" sz="2000" spc="-31">
                <a:solidFill>
                  <a:schemeClr val="tx1">
                    <a:lumMod val="75000"/>
                    <a:lumOff val="25000"/>
                  </a:schemeClr>
                </a:solidFill>
              </a:rPr>
              <a:t>the </a:t>
            </a:r>
            <a:r>
              <a:rPr lang="en-US" sz="2000" spc="-53">
                <a:solidFill>
                  <a:schemeClr val="tx1">
                    <a:lumMod val="75000"/>
                    <a:lumOff val="25000"/>
                  </a:schemeClr>
                </a:solidFill>
              </a:rPr>
              <a:t>role </a:t>
            </a:r>
            <a:r>
              <a:rPr lang="en-US" sz="2000" spc="-9">
                <a:solidFill>
                  <a:schemeClr val="tx1">
                    <a:lumMod val="75000"/>
                    <a:lumOff val="25000"/>
                  </a:schemeClr>
                </a:solidFill>
              </a:rPr>
              <a:t>of </a:t>
            </a:r>
            <a:r>
              <a:rPr lang="en-US" sz="2000" spc="-132">
                <a:solidFill>
                  <a:schemeClr val="tx1">
                    <a:lumMod val="75000"/>
                    <a:lumOff val="25000"/>
                  </a:schemeClr>
                </a:solidFill>
              </a:rPr>
              <a:t>an </a:t>
            </a:r>
            <a:r>
              <a:rPr lang="en-US" sz="2000" spc="-97">
                <a:solidFill>
                  <a:schemeClr val="tx1">
                    <a:lumMod val="75000"/>
                    <a:lumOff val="25000"/>
                  </a:schemeClr>
                </a:solidFill>
              </a:rPr>
              <a:t>advisor</a:t>
            </a:r>
            <a:r>
              <a:rPr lang="en-US" sz="2000" spc="-397">
                <a:solidFill>
                  <a:schemeClr val="tx1">
                    <a:lumMod val="75000"/>
                    <a:lumOff val="25000"/>
                  </a:schemeClr>
                </a:solidFill>
              </a:rPr>
              <a:t> </a:t>
            </a:r>
            <a:r>
              <a:rPr lang="en-US" sz="2000" spc="-132">
                <a:solidFill>
                  <a:schemeClr val="tx1">
                    <a:lumMod val="75000"/>
                    <a:lumOff val="25000"/>
                  </a:schemeClr>
                </a:solidFill>
              </a:rPr>
              <a:t>is  </a:t>
            </a:r>
            <a:r>
              <a:rPr lang="en-US" sz="2000" spc="-185">
                <a:solidFill>
                  <a:schemeClr val="tx1">
                    <a:lumMod val="75000"/>
                    <a:lumOff val="25000"/>
                  </a:schemeClr>
                </a:solidFill>
              </a:rPr>
              <a:t>a </a:t>
            </a:r>
            <a:r>
              <a:rPr lang="en-US" sz="2000" u="heavy" spc="-97">
                <a:solidFill>
                  <a:schemeClr val="tx1">
                    <a:lumMod val="75000"/>
                    <a:lumOff val="25000"/>
                  </a:schemeClr>
                </a:solidFill>
                <a:uFill>
                  <a:solidFill>
                    <a:srgbClr val="000000"/>
                  </a:solidFill>
                </a:uFill>
              </a:rPr>
              <a:t>non-legal</a:t>
            </a:r>
            <a:r>
              <a:rPr lang="en-US" sz="2000" spc="-35">
                <a:solidFill>
                  <a:schemeClr val="tx1">
                    <a:lumMod val="75000"/>
                    <a:lumOff val="25000"/>
                  </a:schemeClr>
                </a:solidFill>
              </a:rPr>
              <a:t> </a:t>
            </a:r>
            <a:r>
              <a:rPr lang="en-US" sz="2000" spc="-57">
                <a:solidFill>
                  <a:schemeClr val="tx1">
                    <a:lumMod val="75000"/>
                    <a:lumOff val="25000"/>
                  </a:schemeClr>
                </a:solidFill>
              </a:rPr>
              <a:t>role</a:t>
            </a:r>
            <a:endParaRPr lang="en-US" sz="200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101">
                <a:solidFill>
                  <a:schemeClr val="tx1">
                    <a:lumMod val="75000"/>
                    <a:lumOff val="25000"/>
                  </a:schemeClr>
                </a:solidFill>
              </a:rPr>
              <a:t>Advisors </a:t>
            </a:r>
            <a:r>
              <a:rPr lang="en-US" sz="2000" spc="-88">
                <a:solidFill>
                  <a:schemeClr val="tx1">
                    <a:lumMod val="75000"/>
                    <a:lumOff val="25000"/>
                  </a:schemeClr>
                </a:solidFill>
              </a:rPr>
              <a:t>are </a:t>
            </a:r>
            <a:r>
              <a:rPr lang="en-US" sz="2000">
                <a:solidFill>
                  <a:schemeClr val="tx1">
                    <a:lumMod val="75000"/>
                    <a:lumOff val="25000"/>
                  </a:schemeClr>
                </a:solidFill>
              </a:rPr>
              <a:t>not </a:t>
            </a:r>
            <a:r>
              <a:rPr lang="en-US" sz="2000" spc="-57">
                <a:solidFill>
                  <a:schemeClr val="tx1">
                    <a:lumMod val="75000"/>
                    <a:lumOff val="25000"/>
                  </a:schemeClr>
                </a:solidFill>
              </a:rPr>
              <a:t>providing </a:t>
            </a:r>
            <a:r>
              <a:rPr lang="en-US" sz="2000" spc="-88">
                <a:solidFill>
                  <a:schemeClr val="tx1">
                    <a:lumMod val="75000"/>
                    <a:lumOff val="25000"/>
                  </a:schemeClr>
                </a:solidFill>
              </a:rPr>
              <a:t>legal</a:t>
            </a:r>
            <a:r>
              <a:rPr lang="en-US" sz="2000" spc="-309">
                <a:solidFill>
                  <a:schemeClr val="tx1">
                    <a:lumMod val="75000"/>
                    <a:lumOff val="25000"/>
                  </a:schemeClr>
                </a:solidFill>
              </a:rPr>
              <a:t> </a:t>
            </a:r>
            <a:r>
              <a:rPr lang="en-US" sz="2000" spc="-97">
                <a:solidFill>
                  <a:schemeClr val="tx1">
                    <a:lumMod val="75000"/>
                    <a:lumOff val="25000"/>
                  </a:schemeClr>
                </a:solidFill>
              </a:rPr>
              <a:t>advice</a:t>
            </a:r>
            <a:endParaRPr lang="en-US" sz="200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101">
                <a:solidFill>
                  <a:schemeClr val="tx1">
                    <a:lumMod val="75000"/>
                    <a:lumOff val="25000"/>
                  </a:schemeClr>
                </a:solidFill>
              </a:rPr>
              <a:t>Advisors </a:t>
            </a:r>
            <a:r>
              <a:rPr lang="en-US" sz="2000" spc="-88">
                <a:solidFill>
                  <a:schemeClr val="tx1">
                    <a:lumMod val="75000"/>
                    <a:lumOff val="25000"/>
                  </a:schemeClr>
                </a:solidFill>
              </a:rPr>
              <a:t>are </a:t>
            </a:r>
            <a:r>
              <a:rPr lang="en-US" sz="2000">
                <a:solidFill>
                  <a:schemeClr val="tx1">
                    <a:lumMod val="75000"/>
                    <a:lumOff val="25000"/>
                  </a:schemeClr>
                </a:solidFill>
              </a:rPr>
              <a:t>not </a:t>
            </a:r>
            <a:r>
              <a:rPr lang="en-US" sz="2000" spc="-150">
                <a:solidFill>
                  <a:schemeClr val="tx1">
                    <a:lumMod val="75000"/>
                    <a:lumOff val="25000"/>
                  </a:schemeClr>
                </a:solidFill>
              </a:rPr>
              <a:t>a </a:t>
            </a:r>
            <a:r>
              <a:rPr lang="en-US" sz="2000" spc="-62">
                <a:solidFill>
                  <a:schemeClr val="tx1">
                    <a:lumMod val="75000"/>
                    <a:lumOff val="25000"/>
                  </a:schemeClr>
                </a:solidFill>
              </a:rPr>
              <a:t>prosecutor </a:t>
            </a:r>
            <a:r>
              <a:rPr lang="en-US" sz="2000" spc="-13">
                <a:solidFill>
                  <a:schemeClr val="tx1">
                    <a:lumMod val="75000"/>
                    <a:lumOff val="25000"/>
                  </a:schemeClr>
                </a:solidFill>
              </a:rPr>
              <a:t>or </a:t>
            </a:r>
            <a:r>
              <a:rPr lang="en-US" sz="2000" spc="-150">
                <a:solidFill>
                  <a:schemeClr val="tx1">
                    <a:lumMod val="75000"/>
                    <a:lumOff val="25000"/>
                  </a:schemeClr>
                </a:solidFill>
              </a:rPr>
              <a:t>a </a:t>
            </a:r>
            <a:r>
              <a:rPr lang="en-US" sz="2000" spc="-97">
                <a:solidFill>
                  <a:schemeClr val="tx1">
                    <a:lumMod val="75000"/>
                    <a:lumOff val="25000"/>
                  </a:schemeClr>
                </a:solidFill>
              </a:rPr>
              <a:t>defense</a:t>
            </a:r>
            <a:r>
              <a:rPr lang="en-US" sz="2000" spc="-326">
                <a:solidFill>
                  <a:schemeClr val="tx1">
                    <a:lumMod val="75000"/>
                    <a:lumOff val="25000"/>
                  </a:schemeClr>
                </a:solidFill>
              </a:rPr>
              <a:t> </a:t>
            </a:r>
            <a:r>
              <a:rPr lang="en-US" sz="2000" spc="-40">
                <a:solidFill>
                  <a:schemeClr val="tx1">
                    <a:lumMod val="75000"/>
                    <a:lumOff val="25000"/>
                  </a:schemeClr>
                </a:solidFill>
              </a:rPr>
              <a:t>attorney</a:t>
            </a:r>
            <a:endParaRPr lang="en-US" sz="2000">
              <a:solidFill>
                <a:schemeClr val="tx1">
                  <a:lumMod val="75000"/>
                  <a:lumOff val="25000"/>
                </a:schemeClr>
              </a:solidFill>
            </a:endParaRPr>
          </a:p>
          <a:p>
            <a:pPr marL="731783" marR="797341" lvl="1" indent="-277360">
              <a:spcBef>
                <a:spcPts val="1000"/>
              </a:spcBef>
              <a:buClr>
                <a:schemeClr val="accent1"/>
              </a:buClr>
              <a:buSzPct val="80000"/>
              <a:buFont typeface="Wingdings 3" charset="2"/>
              <a:buChar char=""/>
              <a:tabLst>
                <a:tab pos="732343" algn="l"/>
              </a:tabLst>
            </a:pPr>
            <a:r>
              <a:rPr lang="en-US" sz="2000" spc="-101">
                <a:solidFill>
                  <a:schemeClr val="tx1">
                    <a:lumMod val="75000"/>
                    <a:lumOff val="25000"/>
                  </a:schemeClr>
                </a:solidFill>
              </a:rPr>
              <a:t>Advisors </a:t>
            </a:r>
            <a:r>
              <a:rPr lang="en-US" sz="2000" spc="-88">
                <a:solidFill>
                  <a:schemeClr val="tx1">
                    <a:lumMod val="75000"/>
                    <a:lumOff val="25000"/>
                  </a:schemeClr>
                </a:solidFill>
              </a:rPr>
              <a:t>are </a:t>
            </a:r>
            <a:r>
              <a:rPr lang="en-US" sz="2000">
                <a:solidFill>
                  <a:schemeClr val="tx1">
                    <a:lumMod val="75000"/>
                    <a:lumOff val="25000"/>
                  </a:schemeClr>
                </a:solidFill>
              </a:rPr>
              <a:t>not </a:t>
            </a:r>
            <a:r>
              <a:rPr lang="en-US" sz="2000" spc="-53">
                <a:solidFill>
                  <a:schemeClr val="tx1">
                    <a:lumMod val="75000"/>
                    <a:lumOff val="25000"/>
                  </a:schemeClr>
                </a:solidFill>
              </a:rPr>
              <a:t>required </a:t>
            </a:r>
            <a:r>
              <a:rPr lang="en-US" sz="2000" spc="31">
                <a:solidFill>
                  <a:schemeClr val="tx1">
                    <a:lumMod val="75000"/>
                    <a:lumOff val="25000"/>
                  </a:schemeClr>
                </a:solidFill>
              </a:rPr>
              <a:t>to </a:t>
            </a:r>
            <a:r>
              <a:rPr lang="en-US" sz="2000" spc="-141">
                <a:solidFill>
                  <a:schemeClr val="tx1">
                    <a:lumMod val="75000"/>
                    <a:lumOff val="25000"/>
                  </a:schemeClr>
                </a:solidFill>
              </a:rPr>
              <a:t>engage </a:t>
            </a:r>
            <a:r>
              <a:rPr lang="en-US" sz="2000" spc="-26">
                <a:solidFill>
                  <a:schemeClr val="tx1">
                    <a:lumMod val="75000"/>
                    <a:lumOff val="25000"/>
                  </a:schemeClr>
                </a:solidFill>
              </a:rPr>
              <a:t>in</a:t>
            </a:r>
            <a:r>
              <a:rPr lang="en-US" sz="2000" spc="-415">
                <a:solidFill>
                  <a:schemeClr val="tx1">
                    <a:lumMod val="75000"/>
                    <a:lumOff val="25000"/>
                  </a:schemeClr>
                </a:solidFill>
              </a:rPr>
              <a:t> </a:t>
            </a:r>
            <a:r>
              <a:rPr lang="en-US" sz="2000" spc="-88">
                <a:solidFill>
                  <a:schemeClr val="tx1">
                    <a:lumMod val="75000"/>
                    <a:lumOff val="25000"/>
                  </a:schemeClr>
                </a:solidFill>
              </a:rPr>
              <a:t>“zealous  </a:t>
            </a:r>
            <a:r>
              <a:rPr lang="en-US" sz="2000" spc="-79">
                <a:solidFill>
                  <a:schemeClr val="tx1">
                    <a:lumMod val="75000"/>
                    <a:lumOff val="25000"/>
                  </a:schemeClr>
                </a:solidFill>
              </a:rPr>
              <a:t>advocacy” </a:t>
            </a:r>
            <a:r>
              <a:rPr lang="en-US" sz="2000" spc="-57">
                <a:solidFill>
                  <a:schemeClr val="tx1">
                    <a:lumMod val="75000"/>
                    <a:lumOff val="25000"/>
                  </a:schemeClr>
                </a:solidFill>
              </a:rPr>
              <a:t>like </a:t>
            </a:r>
            <a:r>
              <a:rPr lang="en-US" sz="2000" spc="-150">
                <a:solidFill>
                  <a:schemeClr val="tx1">
                    <a:lumMod val="75000"/>
                    <a:lumOff val="25000"/>
                  </a:schemeClr>
                </a:solidFill>
              </a:rPr>
              <a:t>a </a:t>
            </a:r>
            <a:r>
              <a:rPr lang="en-US" sz="2000" spc="-49">
                <a:solidFill>
                  <a:schemeClr val="tx1">
                    <a:lumMod val="75000"/>
                    <a:lumOff val="25000"/>
                  </a:schemeClr>
                </a:solidFill>
              </a:rPr>
              <a:t>private</a:t>
            </a:r>
            <a:r>
              <a:rPr lang="en-US" sz="2000" spc="-180">
                <a:solidFill>
                  <a:schemeClr val="tx1">
                    <a:lumMod val="75000"/>
                    <a:lumOff val="25000"/>
                  </a:schemeClr>
                </a:solidFill>
              </a:rPr>
              <a:t> </a:t>
            </a:r>
            <a:r>
              <a:rPr lang="en-US" sz="2000" spc="-35">
                <a:solidFill>
                  <a:schemeClr val="tx1">
                    <a:lumMod val="75000"/>
                    <a:lumOff val="25000"/>
                  </a:schemeClr>
                </a:solidFill>
              </a:rPr>
              <a:t>attorney</a:t>
            </a:r>
            <a:endParaRPr lang="en-US" sz="2000">
              <a:solidFill>
                <a:schemeClr val="tx1">
                  <a:lumMod val="75000"/>
                  <a:lumOff val="25000"/>
                </a:schemeClr>
              </a:solidFill>
            </a:endParaRPr>
          </a:p>
          <a:p>
            <a:pPr marL="731783" marR="4483" lvl="1" indent="-277360">
              <a:spcBef>
                <a:spcPts val="1000"/>
              </a:spcBef>
              <a:buClr>
                <a:schemeClr val="accent1"/>
              </a:buClr>
              <a:buSzPct val="80000"/>
              <a:buFont typeface="Wingdings 3" charset="2"/>
              <a:buChar char=""/>
              <a:tabLst>
                <a:tab pos="732343" algn="l"/>
              </a:tabLst>
            </a:pPr>
            <a:r>
              <a:rPr lang="en-US" sz="2000" spc="-101">
                <a:solidFill>
                  <a:schemeClr val="tx1">
                    <a:lumMod val="75000"/>
                    <a:lumOff val="25000"/>
                  </a:schemeClr>
                </a:solidFill>
              </a:rPr>
              <a:t>Advisors </a:t>
            </a:r>
            <a:r>
              <a:rPr lang="en-US" sz="2000" spc="-88">
                <a:solidFill>
                  <a:schemeClr val="tx1">
                    <a:lumMod val="75000"/>
                    <a:lumOff val="25000"/>
                  </a:schemeClr>
                </a:solidFill>
              </a:rPr>
              <a:t>are </a:t>
            </a:r>
            <a:r>
              <a:rPr lang="en-US" sz="2000" spc="-115">
                <a:solidFill>
                  <a:schemeClr val="tx1">
                    <a:lumMod val="75000"/>
                    <a:lumOff val="25000"/>
                  </a:schemeClr>
                </a:solidFill>
              </a:rPr>
              <a:t>asking </a:t>
            </a:r>
            <a:r>
              <a:rPr lang="en-US" sz="2000" spc="-57">
                <a:solidFill>
                  <a:schemeClr val="tx1">
                    <a:lumMod val="75000"/>
                    <a:lumOff val="25000"/>
                  </a:schemeClr>
                </a:solidFill>
              </a:rPr>
              <a:t>relevant </a:t>
            </a:r>
            <a:r>
              <a:rPr lang="en-US" sz="2000" spc="-93">
                <a:solidFill>
                  <a:schemeClr val="tx1">
                    <a:lumMod val="75000"/>
                    <a:lumOff val="25000"/>
                  </a:schemeClr>
                </a:solidFill>
              </a:rPr>
              <a:t>and </a:t>
            </a:r>
            <a:r>
              <a:rPr lang="en-US" sz="2000" spc="-49">
                <a:solidFill>
                  <a:schemeClr val="tx1">
                    <a:lumMod val="75000"/>
                    <a:lumOff val="25000"/>
                  </a:schemeClr>
                </a:solidFill>
              </a:rPr>
              <a:t>appropriate</a:t>
            </a:r>
            <a:r>
              <a:rPr lang="en-US" sz="2000" spc="-224">
                <a:solidFill>
                  <a:schemeClr val="tx1">
                    <a:lumMod val="75000"/>
                    <a:lumOff val="25000"/>
                  </a:schemeClr>
                </a:solidFill>
              </a:rPr>
              <a:t> </a:t>
            </a:r>
            <a:r>
              <a:rPr lang="en-US" sz="2000" spc="-79">
                <a:solidFill>
                  <a:schemeClr val="tx1">
                    <a:lumMod val="75000"/>
                    <a:lumOff val="25000"/>
                  </a:schemeClr>
                </a:solidFill>
              </a:rPr>
              <a:t>questions  </a:t>
            </a:r>
            <a:r>
              <a:rPr lang="en-US" sz="2000" spc="26">
                <a:solidFill>
                  <a:schemeClr val="tx1">
                    <a:lumMod val="75000"/>
                    <a:lumOff val="25000"/>
                  </a:schemeClr>
                </a:solidFill>
              </a:rPr>
              <a:t>to </a:t>
            </a:r>
            <a:r>
              <a:rPr lang="en-US" sz="2000" spc="-93">
                <a:solidFill>
                  <a:schemeClr val="tx1">
                    <a:lumMod val="75000"/>
                    <a:lumOff val="25000"/>
                  </a:schemeClr>
                </a:solidFill>
              </a:rPr>
              <a:t>reasonably </a:t>
            </a:r>
            <a:r>
              <a:rPr lang="en-US" sz="2000" spc="-44">
                <a:solidFill>
                  <a:schemeClr val="tx1">
                    <a:lumMod val="75000"/>
                    <a:lumOff val="25000"/>
                  </a:schemeClr>
                </a:solidFill>
              </a:rPr>
              <a:t>support </a:t>
            </a:r>
            <a:r>
              <a:rPr lang="en-US" sz="2000" spc="-22">
                <a:solidFill>
                  <a:schemeClr val="tx1">
                    <a:lumMod val="75000"/>
                    <a:lumOff val="25000"/>
                  </a:schemeClr>
                </a:solidFill>
              </a:rPr>
              <a:t>the </a:t>
            </a:r>
            <a:r>
              <a:rPr lang="en-US" sz="2000" spc="-163">
                <a:solidFill>
                  <a:schemeClr val="tx1">
                    <a:lumMod val="75000"/>
                    <a:lumOff val="25000"/>
                  </a:schemeClr>
                </a:solidFill>
              </a:rPr>
              <a:t>case </a:t>
            </a:r>
            <a:r>
              <a:rPr lang="en-US" sz="2000">
                <a:solidFill>
                  <a:schemeClr val="tx1">
                    <a:lumMod val="75000"/>
                    <a:lumOff val="25000"/>
                  </a:schemeClr>
                </a:solidFill>
              </a:rPr>
              <a:t>of </a:t>
            </a:r>
            <a:r>
              <a:rPr lang="en-US" sz="2000" spc="-22">
                <a:solidFill>
                  <a:schemeClr val="tx1">
                    <a:lumMod val="75000"/>
                    <a:lumOff val="25000"/>
                  </a:schemeClr>
                </a:solidFill>
              </a:rPr>
              <a:t>the </a:t>
            </a:r>
            <a:r>
              <a:rPr lang="en-US" sz="2000" spc="-35">
                <a:solidFill>
                  <a:schemeClr val="tx1">
                    <a:lumMod val="75000"/>
                    <a:lumOff val="25000"/>
                  </a:schemeClr>
                </a:solidFill>
              </a:rPr>
              <a:t>party </a:t>
            </a:r>
            <a:r>
              <a:rPr lang="en-US" sz="2000" spc="-79">
                <a:solidFill>
                  <a:schemeClr val="tx1">
                    <a:lumMod val="75000"/>
                    <a:lumOff val="25000"/>
                  </a:schemeClr>
                </a:solidFill>
              </a:rPr>
              <a:t>you </a:t>
            </a:r>
            <a:r>
              <a:rPr lang="en-US" sz="2000" spc="-88">
                <a:solidFill>
                  <a:schemeClr val="tx1">
                    <a:lumMod val="75000"/>
                    <a:lumOff val="25000"/>
                  </a:schemeClr>
                </a:solidFill>
              </a:rPr>
              <a:t>are  </a:t>
            </a:r>
            <a:r>
              <a:rPr lang="en-US" sz="2000" spc="-53">
                <a:solidFill>
                  <a:schemeClr val="tx1">
                    <a:lumMod val="75000"/>
                    <a:lumOff val="25000"/>
                  </a:schemeClr>
                </a:solidFill>
              </a:rPr>
              <a:t>supporting</a:t>
            </a:r>
            <a:endParaRPr lang="en-US" sz="2000">
              <a:solidFill>
                <a:schemeClr val="tx1">
                  <a:lumMod val="75000"/>
                  <a:lumOff val="25000"/>
                </a:schemeClr>
              </a:solidFill>
            </a:endParaRPr>
          </a:p>
        </p:txBody>
      </p:sp>
    </p:spTree>
    <p:extLst>
      <p:ext uri="{BB962C8B-B14F-4D97-AF65-F5344CB8AC3E}">
        <p14:creationId xmlns:p14="http://schemas.microsoft.com/office/powerpoint/2010/main" val="2962223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marR="4483"/>
            <a:r>
              <a:rPr lang="en-US" sz="3200" spc="-4" dirty="0">
                <a:solidFill>
                  <a:srgbClr val="EBEBEB"/>
                </a:solidFill>
              </a:rPr>
              <a:t>What </a:t>
            </a:r>
            <a:r>
              <a:rPr lang="en-US" sz="3200" dirty="0">
                <a:solidFill>
                  <a:srgbClr val="EBEBEB"/>
                </a:solidFill>
              </a:rPr>
              <a:t>is </a:t>
            </a:r>
            <a:r>
              <a:rPr lang="en-US" sz="3200" spc="-4" dirty="0">
                <a:solidFill>
                  <a:srgbClr val="EBEBEB"/>
                </a:solidFill>
              </a:rPr>
              <a:t>the </a:t>
            </a:r>
            <a:r>
              <a:rPr lang="en-US" sz="3200" dirty="0">
                <a:solidFill>
                  <a:srgbClr val="EBEBEB"/>
                </a:solidFill>
              </a:rPr>
              <a:t>appropriate</a:t>
            </a:r>
            <a:r>
              <a:rPr lang="en-US" sz="3200" spc="-115" dirty="0">
                <a:solidFill>
                  <a:srgbClr val="EBEBEB"/>
                </a:solidFill>
              </a:rPr>
              <a:t> </a:t>
            </a:r>
            <a:r>
              <a:rPr lang="en-US" sz="3200" u="heavy" dirty="0">
                <a:solidFill>
                  <a:srgbClr val="EBEBEB"/>
                </a:solidFill>
                <a:uFill>
                  <a:solidFill>
                    <a:srgbClr val="0032A0"/>
                  </a:solidFill>
                </a:uFill>
              </a:rPr>
              <a:t>manner </a:t>
            </a:r>
            <a:r>
              <a:rPr lang="en-US" sz="3200" dirty="0">
                <a:solidFill>
                  <a:srgbClr val="EBEBEB"/>
                </a:solidFill>
              </a:rPr>
              <a:t>of </a:t>
            </a:r>
            <a:r>
              <a:rPr lang="en-US" sz="3200" spc="-4" dirty="0">
                <a:solidFill>
                  <a:srgbClr val="EBEBEB"/>
                </a:solidFill>
              </a:rPr>
              <a:t>Advisor</a:t>
            </a:r>
            <a:r>
              <a:rPr lang="en-US" sz="3200" spc="-18" dirty="0">
                <a:solidFill>
                  <a:srgbClr val="EBEBEB"/>
                </a:solidFill>
              </a:rPr>
              <a:t> </a:t>
            </a:r>
            <a:r>
              <a:rPr lang="en-US" sz="3200" spc="-4" dirty="0">
                <a:solidFill>
                  <a:srgbClr val="EBEBEB"/>
                </a:solidFill>
              </a:rPr>
              <a:t>questions?</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4483" indent="-333953">
              <a:spcBef>
                <a:spcPts val="1000"/>
              </a:spcBef>
              <a:buClr>
                <a:schemeClr val="accent1"/>
              </a:buClr>
              <a:buSzPct val="80000"/>
              <a:buFont typeface="Wingdings 3" charset="2"/>
              <a:buChar char=""/>
              <a:tabLst>
                <a:tab pos="344599" algn="l"/>
                <a:tab pos="345160" algn="l"/>
              </a:tabLst>
            </a:pPr>
            <a:r>
              <a:rPr lang="en-US" sz="2000" spc="-106">
                <a:solidFill>
                  <a:schemeClr val="tx1">
                    <a:lumMod val="75000"/>
                    <a:lumOff val="25000"/>
                  </a:schemeClr>
                </a:solidFill>
              </a:rPr>
              <a:t>From </a:t>
            </a:r>
            <a:r>
              <a:rPr lang="en-US" sz="2000">
                <a:solidFill>
                  <a:schemeClr val="tx1">
                    <a:lumMod val="75000"/>
                    <a:lumOff val="25000"/>
                  </a:schemeClr>
                </a:solidFill>
              </a:rPr>
              <a:t>their</a:t>
            </a:r>
            <a:r>
              <a:rPr lang="en-US" sz="2000" spc="-106">
                <a:solidFill>
                  <a:schemeClr val="tx1">
                    <a:lumMod val="75000"/>
                    <a:lumOff val="25000"/>
                  </a:schemeClr>
                </a:solidFill>
              </a:rPr>
              <a:t> </a:t>
            </a:r>
            <a:r>
              <a:rPr lang="en-US" sz="2000" spc="-44">
                <a:solidFill>
                  <a:schemeClr val="tx1">
                    <a:lumMod val="75000"/>
                    <a:lumOff val="25000"/>
                  </a:schemeClr>
                </a:solidFill>
              </a:rPr>
              <a:t>table</a:t>
            </a:r>
            <a:r>
              <a:rPr lang="en-US" sz="2000" spc="-101">
                <a:solidFill>
                  <a:schemeClr val="tx1">
                    <a:lumMod val="75000"/>
                    <a:lumOff val="25000"/>
                  </a:schemeClr>
                </a:solidFill>
              </a:rPr>
              <a:t> </a:t>
            </a:r>
            <a:r>
              <a:rPr lang="en-US" sz="2000" spc="-9">
                <a:solidFill>
                  <a:schemeClr val="tx1">
                    <a:lumMod val="75000"/>
                    <a:lumOff val="25000"/>
                  </a:schemeClr>
                </a:solidFill>
              </a:rPr>
              <a:t>or</a:t>
            </a:r>
            <a:r>
              <a:rPr lang="en-US" sz="2000" spc="-106">
                <a:solidFill>
                  <a:schemeClr val="tx1">
                    <a:lumMod val="75000"/>
                    <a:lumOff val="25000"/>
                  </a:schemeClr>
                </a:solidFill>
              </a:rPr>
              <a:t> </a:t>
            </a:r>
            <a:r>
              <a:rPr lang="en-US" sz="2000" spc="-49">
                <a:solidFill>
                  <a:schemeClr val="tx1">
                    <a:lumMod val="75000"/>
                    <a:lumOff val="25000"/>
                  </a:schemeClr>
                </a:solidFill>
              </a:rPr>
              <a:t>podium</a:t>
            </a:r>
            <a:r>
              <a:rPr lang="en-US" sz="2000" spc="-106">
                <a:solidFill>
                  <a:schemeClr val="tx1">
                    <a:lumMod val="75000"/>
                    <a:lumOff val="25000"/>
                  </a:schemeClr>
                </a:solidFill>
              </a:rPr>
              <a:t> </a:t>
            </a:r>
            <a:r>
              <a:rPr lang="en-US" sz="2000" spc="-97">
                <a:solidFill>
                  <a:schemeClr val="tx1">
                    <a:lumMod val="75000"/>
                    <a:lumOff val="25000"/>
                  </a:schemeClr>
                </a:solidFill>
              </a:rPr>
              <a:t>(advisors</a:t>
            </a:r>
            <a:r>
              <a:rPr lang="en-US" sz="2000" spc="-106">
                <a:solidFill>
                  <a:schemeClr val="tx1">
                    <a:lumMod val="75000"/>
                    <a:lumOff val="25000"/>
                  </a:schemeClr>
                </a:solidFill>
              </a:rPr>
              <a:t> </a:t>
            </a:r>
            <a:r>
              <a:rPr lang="en-US" sz="2000" spc="-75">
                <a:solidFill>
                  <a:schemeClr val="tx1">
                    <a:lumMod val="75000"/>
                    <a:lumOff val="25000"/>
                  </a:schemeClr>
                </a:solidFill>
              </a:rPr>
              <a:t>should</a:t>
            </a:r>
            <a:r>
              <a:rPr lang="en-US" sz="2000" spc="-106">
                <a:solidFill>
                  <a:schemeClr val="tx1">
                    <a:lumMod val="75000"/>
                    <a:lumOff val="25000"/>
                  </a:schemeClr>
                </a:solidFill>
              </a:rPr>
              <a:t> </a:t>
            </a:r>
            <a:r>
              <a:rPr lang="en-US" sz="2000">
                <a:solidFill>
                  <a:schemeClr val="tx1">
                    <a:lumMod val="75000"/>
                    <a:lumOff val="25000"/>
                  </a:schemeClr>
                </a:solidFill>
              </a:rPr>
              <a:t>not</a:t>
            </a:r>
            <a:r>
              <a:rPr lang="en-US" sz="2000" spc="-106">
                <a:solidFill>
                  <a:schemeClr val="tx1">
                    <a:lumMod val="75000"/>
                    <a:lumOff val="25000"/>
                  </a:schemeClr>
                </a:solidFill>
              </a:rPr>
              <a:t> </a:t>
            </a:r>
            <a:r>
              <a:rPr lang="en-US" sz="2000" spc="-93">
                <a:solidFill>
                  <a:schemeClr val="tx1">
                    <a:lumMod val="75000"/>
                    <a:lumOff val="25000"/>
                  </a:schemeClr>
                </a:solidFill>
              </a:rPr>
              <a:t>invade  </a:t>
            </a:r>
            <a:r>
              <a:rPr lang="en-US" sz="2000" spc="-159">
                <a:solidFill>
                  <a:schemeClr val="tx1">
                    <a:lumMod val="75000"/>
                    <a:lumOff val="25000"/>
                  </a:schemeClr>
                </a:solidFill>
              </a:rPr>
              <a:t>a </a:t>
            </a:r>
            <a:r>
              <a:rPr lang="en-US" sz="2000" spc="-88">
                <a:solidFill>
                  <a:schemeClr val="tx1">
                    <a:lumMod val="75000"/>
                    <a:lumOff val="25000"/>
                  </a:schemeClr>
                </a:solidFill>
              </a:rPr>
              <a:t>witness’s </a:t>
            </a:r>
            <a:r>
              <a:rPr lang="en-US" sz="2000" spc="-101">
                <a:solidFill>
                  <a:schemeClr val="tx1">
                    <a:lumMod val="75000"/>
                    <a:lumOff val="25000"/>
                  </a:schemeClr>
                </a:solidFill>
              </a:rPr>
              <a:t>physical</a:t>
            </a:r>
            <a:r>
              <a:rPr lang="en-US" sz="2000" spc="-66">
                <a:solidFill>
                  <a:schemeClr val="tx1">
                    <a:lumMod val="75000"/>
                    <a:lumOff val="25000"/>
                  </a:schemeClr>
                </a:solidFill>
              </a:rPr>
              <a:t> </a:t>
            </a:r>
            <a:r>
              <a:rPr lang="en-US" sz="2000" spc="-132">
                <a:solidFill>
                  <a:schemeClr val="tx1">
                    <a:lumMod val="75000"/>
                    <a:lumOff val="25000"/>
                  </a:schemeClr>
                </a:solidFill>
              </a:rPr>
              <a:t>space)</a:t>
            </a:r>
            <a:endParaRPr lang="en-US" sz="2000">
              <a:solidFill>
                <a:schemeClr val="tx1">
                  <a:lumMod val="75000"/>
                  <a:lumOff val="25000"/>
                </a:schemeClr>
              </a:solidFill>
            </a:endParaRPr>
          </a:p>
          <a:p>
            <a:pPr marL="344599" marR="90772" indent="-333953">
              <a:spcBef>
                <a:spcPts val="1000"/>
              </a:spcBef>
              <a:buClr>
                <a:schemeClr val="accent1"/>
              </a:buClr>
              <a:buSzPct val="80000"/>
              <a:buFont typeface="Wingdings 3" charset="2"/>
              <a:buChar char=""/>
              <a:tabLst>
                <a:tab pos="344599" algn="l"/>
                <a:tab pos="345160" algn="l"/>
              </a:tabLst>
            </a:pPr>
            <a:r>
              <a:rPr lang="en-US" sz="2000" spc="-137">
                <a:solidFill>
                  <a:schemeClr val="tx1">
                    <a:lumMod val="75000"/>
                    <a:lumOff val="25000"/>
                  </a:schemeClr>
                </a:solidFill>
              </a:rPr>
              <a:t>Addresses </a:t>
            </a:r>
            <a:r>
              <a:rPr lang="en-US" sz="2000" spc="-18">
                <a:solidFill>
                  <a:schemeClr val="tx1">
                    <a:lumMod val="75000"/>
                    <a:lumOff val="25000"/>
                  </a:schemeClr>
                </a:solidFill>
              </a:rPr>
              <a:t>the </a:t>
            </a:r>
            <a:r>
              <a:rPr lang="en-US" sz="2000" spc="-31">
                <a:solidFill>
                  <a:schemeClr val="tx1">
                    <a:lumMod val="75000"/>
                    <a:lumOff val="25000"/>
                  </a:schemeClr>
                </a:solidFill>
              </a:rPr>
              <a:t>party </a:t>
            </a:r>
            <a:r>
              <a:rPr lang="en-US" sz="2000" spc="-49">
                <a:solidFill>
                  <a:schemeClr val="tx1">
                    <a:lumMod val="75000"/>
                    <a:lumOff val="25000"/>
                  </a:schemeClr>
                </a:solidFill>
              </a:rPr>
              <a:t>respectfully </a:t>
            </a:r>
            <a:r>
              <a:rPr lang="en-US" sz="2000" spc="-106">
                <a:solidFill>
                  <a:schemeClr val="tx1">
                    <a:lumMod val="75000"/>
                    <a:lumOff val="25000"/>
                  </a:schemeClr>
                </a:solidFill>
              </a:rPr>
              <a:t>using </a:t>
            </a:r>
            <a:r>
              <a:rPr lang="en-US" sz="2000" spc="-159">
                <a:solidFill>
                  <a:schemeClr val="tx1">
                    <a:lumMod val="75000"/>
                    <a:lumOff val="25000"/>
                  </a:schemeClr>
                </a:solidFill>
              </a:rPr>
              <a:t>a </a:t>
            </a:r>
            <a:r>
              <a:rPr lang="en-US" sz="2000" spc="-49">
                <a:solidFill>
                  <a:schemeClr val="tx1">
                    <a:lumMod val="75000"/>
                    <a:lumOff val="25000"/>
                  </a:schemeClr>
                </a:solidFill>
              </a:rPr>
              <a:t>preferred</a:t>
            </a:r>
            <a:r>
              <a:rPr lang="en-US" sz="2000" spc="-291">
                <a:solidFill>
                  <a:schemeClr val="tx1">
                    <a:lumMod val="75000"/>
                    <a:lumOff val="25000"/>
                  </a:schemeClr>
                </a:solidFill>
              </a:rPr>
              <a:t> </a:t>
            </a:r>
            <a:r>
              <a:rPr lang="en-US" sz="2000" spc="31">
                <a:solidFill>
                  <a:schemeClr val="tx1">
                    <a:lumMod val="75000"/>
                    <a:lumOff val="25000"/>
                  </a:schemeClr>
                </a:solidFill>
              </a:rPr>
              <a:t>title  </a:t>
            </a:r>
            <a:r>
              <a:rPr lang="en-US" sz="2000">
                <a:solidFill>
                  <a:schemeClr val="tx1">
                    <a:lumMod val="75000"/>
                    <a:lumOff val="25000"/>
                  </a:schemeClr>
                </a:solidFill>
              </a:rPr>
              <a:t>of </a:t>
            </a:r>
            <a:r>
              <a:rPr lang="en-US" sz="2000" spc="-79">
                <a:solidFill>
                  <a:schemeClr val="tx1">
                    <a:lumMod val="75000"/>
                    <a:lumOff val="25000"/>
                  </a:schemeClr>
                </a:solidFill>
              </a:rPr>
              <a:t>courtesy </a:t>
            </a:r>
            <a:r>
              <a:rPr lang="en-US" sz="2000" spc="-57">
                <a:solidFill>
                  <a:schemeClr val="tx1">
                    <a:lumMod val="75000"/>
                    <a:lumOff val="25000"/>
                  </a:schemeClr>
                </a:solidFill>
              </a:rPr>
              <a:t>(i.e., </a:t>
            </a:r>
            <a:r>
              <a:rPr lang="en-US" sz="2000" spc="9">
                <a:solidFill>
                  <a:schemeClr val="tx1">
                    <a:lumMod val="75000"/>
                    <a:lumOff val="25000"/>
                  </a:schemeClr>
                </a:solidFill>
              </a:rPr>
              <a:t>“Mr.” </a:t>
            </a:r>
            <a:r>
              <a:rPr lang="en-US" sz="2000">
                <a:solidFill>
                  <a:schemeClr val="tx1">
                    <a:lumMod val="75000"/>
                    <a:lumOff val="25000"/>
                  </a:schemeClr>
                </a:solidFill>
              </a:rPr>
              <a:t>“Ms.” </a:t>
            </a:r>
            <a:r>
              <a:rPr lang="en-US" sz="2000" spc="-49">
                <a:solidFill>
                  <a:schemeClr val="tx1">
                    <a:lumMod val="75000"/>
                    <a:lumOff val="25000"/>
                  </a:schemeClr>
                </a:solidFill>
              </a:rPr>
              <a:t>“Dr.” </a:t>
            </a:r>
            <a:r>
              <a:rPr lang="en-US" sz="2000" spc="-44">
                <a:solidFill>
                  <a:schemeClr val="tx1">
                    <a:lumMod val="75000"/>
                    <a:lumOff val="25000"/>
                  </a:schemeClr>
                </a:solidFill>
              </a:rPr>
              <a:t>“Professor”) </a:t>
            </a:r>
            <a:r>
              <a:rPr lang="en-US" sz="2000" spc="-119">
                <a:solidFill>
                  <a:schemeClr val="tx1">
                    <a:lumMod val="75000"/>
                    <a:lumOff val="25000"/>
                  </a:schemeClr>
                </a:solidFill>
              </a:rPr>
              <a:t>unless  </a:t>
            </a:r>
            <a:r>
              <a:rPr lang="en-US" sz="2000" spc="-75">
                <a:solidFill>
                  <a:schemeClr val="tx1">
                    <a:lumMod val="75000"/>
                    <a:lumOff val="25000"/>
                  </a:schemeClr>
                </a:solidFill>
              </a:rPr>
              <a:t>requested </a:t>
            </a:r>
            <a:r>
              <a:rPr lang="en-US" sz="2000" spc="35">
                <a:solidFill>
                  <a:schemeClr val="tx1">
                    <a:lumMod val="75000"/>
                    <a:lumOff val="25000"/>
                  </a:schemeClr>
                </a:solidFill>
              </a:rPr>
              <a:t>to </a:t>
            </a:r>
            <a:r>
              <a:rPr lang="en-US" sz="2000" spc="-141">
                <a:solidFill>
                  <a:schemeClr val="tx1">
                    <a:lumMod val="75000"/>
                    <a:lumOff val="25000"/>
                  </a:schemeClr>
                </a:solidFill>
              </a:rPr>
              <a:t>use </a:t>
            </a:r>
            <a:r>
              <a:rPr lang="en-US" sz="2000" spc="-159">
                <a:solidFill>
                  <a:schemeClr val="tx1">
                    <a:lumMod val="75000"/>
                    <a:lumOff val="25000"/>
                  </a:schemeClr>
                </a:solidFill>
              </a:rPr>
              <a:t>a </a:t>
            </a:r>
            <a:r>
              <a:rPr lang="en-US" sz="2000" spc="-4">
                <a:solidFill>
                  <a:schemeClr val="tx1">
                    <a:lumMod val="75000"/>
                    <a:lumOff val="25000"/>
                  </a:schemeClr>
                </a:solidFill>
              </a:rPr>
              <a:t>first</a:t>
            </a:r>
            <a:r>
              <a:rPr lang="en-US" sz="2000" spc="-256">
                <a:solidFill>
                  <a:schemeClr val="tx1">
                    <a:lumMod val="75000"/>
                    <a:lumOff val="25000"/>
                  </a:schemeClr>
                </a:solidFill>
              </a:rPr>
              <a:t> </a:t>
            </a:r>
            <a:r>
              <a:rPr lang="en-US" sz="2000" spc="-106">
                <a:solidFill>
                  <a:schemeClr val="tx1">
                    <a:lumMod val="75000"/>
                    <a:lumOff val="25000"/>
                  </a:schemeClr>
                </a:solidFill>
              </a:rPr>
              <a:t>name</a:t>
            </a:r>
            <a:endParaRPr lang="en-US" sz="2000">
              <a:solidFill>
                <a:schemeClr val="tx1">
                  <a:lumMod val="75000"/>
                  <a:lumOff val="25000"/>
                </a:schemeClr>
              </a:solidFill>
            </a:endParaRPr>
          </a:p>
          <a:p>
            <a:pPr marL="344599" marR="152408" indent="-333953">
              <a:spcBef>
                <a:spcPts val="1000"/>
              </a:spcBef>
              <a:buClr>
                <a:schemeClr val="accent1"/>
              </a:buClr>
              <a:buSzPct val="80000"/>
              <a:buFont typeface="Wingdings 3" charset="2"/>
              <a:buChar char=""/>
              <a:tabLst>
                <a:tab pos="344599" algn="l"/>
                <a:tab pos="345160" algn="l"/>
              </a:tabLst>
            </a:pPr>
            <a:r>
              <a:rPr lang="en-US" sz="2000" spc="-106">
                <a:solidFill>
                  <a:schemeClr val="tx1">
                    <a:lumMod val="75000"/>
                    <a:lumOff val="25000"/>
                  </a:schemeClr>
                </a:solidFill>
              </a:rPr>
              <a:t>Advisors </a:t>
            </a:r>
            <a:r>
              <a:rPr lang="en-US" sz="2000" spc="-75">
                <a:solidFill>
                  <a:schemeClr val="tx1">
                    <a:lumMod val="75000"/>
                    <a:lumOff val="25000"/>
                  </a:schemeClr>
                </a:solidFill>
              </a:rPr>
              <a:t>should </a:t>
            </a:r>
            <a:r>
              <a:rPr lang="en-US" sz="2000" spc="-137">
                <a:solidFill>
                  <a:schemeClr val="tx1">
                    <a:lumMod val="75000"/>
                    <a:lumOff val="25000"/>
                  </a:schemeClr>
                </a:solidFill>
              </a:rPr>
              <a:t>use </a:t>
            </a:r>
            <a:r>
              <a:rPr lang="en-US" sz="2000" spc="-110">
                <a:solidFill>
                  <a:schemeClr val="tx1">
                    <a:lumMod val="75000"/>
                    <a:lumOff val="25000"/>
                  </a:schemeClr>
                </a:solidFill>
              </a:rPr>
              <a:t>an </a:t>
            </a:r>
            <a:r>
              <a:rPr lang="en-US" sz="2000" spc="-101">
                <a:solidFill>
                  <a:schemeClr val="tx1">
                    <a:lumMod val="75000"/>
                    <a:lumOff val="25000"/>
                  </a:schemeClr>
                </a:solidFill>
              </a:rPr>
              <a:t>even </a:t>
            </a:r>
            <a:r>
              <a:rPr lang="en-US" sz="2000" spc="-97">
                <a:solidFill>
                  <a:schemeClr val="tx1">
                    <a:lumMod val="75000"/>
                    <a:lumOff val="25000"/>
                  </a:schemeClr>
                </a:solidFill>
              </a:rPr>
              <a:t>and </a:t>
            </a:r>
            <a:r>
              <a:rPr lang="en-US" sz="2000" spc="-49">
                <a:solidFill>
                  <a:schemeClr val="tx1">
                    <a:lumMod val="75000"/>
                    <a:lumOff val="25000"/>
                  </a:schemeClr>
                </a:solidFill>
              </a:rPr>
              <a:t>appropriate </a:t>
            </a:r>
            <a:r>
              <a:rPr lang="en-US" sz="2000" spc="-31">
                <a:solidFill>
                  <a:schemeClr val="tx1">
                    <a:lumMod val="75000"/>
                    <a:lumOff val="25000"/>
                  </a:schemeClr>
                </a:solidFill>
              </a:rPr>
              <a:t>tone </a:t>
            </a:r>
            <a:r>
              <a:rPr lang="en-US" sz="2000" spc="-4">
                <a:solidFill>
                  <a:schemeClr val="tx1">
                    <a:lumMod val="75000"/>
                    <a:lumOff val="25000"/>
                  </a:schemeClr>
                </a:solidFill>
              </a:rPr>
              <a:t>of  </a:t>
            </a:r>
            <a:r>
              <a:rPr lang="en-US" sz="2000" spc="-88">
                <a:solidFill>
                  <a:schemeClr val="tx1">
                    <a:lumMod val="75000"/>
                    <a:lumOff val="25000"/>
                  </a:schemeClr>
                </a:solidFill>
              </a:rPr>
              <a:t>voice </a:t>
            </a:r>
            <a:r>
              <a:rPr lang="en-US" sz="2000" spc="-57">
                <a:solidFill>
                  <a:schemeClr val="tx1">
                    <a:lumMod val="75000"/>
                    <a:lumOff val="25000"/>
                  </a:schemeClr>
                </a:solidFill>
              </a:rPr>
              <a:t>(i.e., no </a:t>
            </a:r>
            <a:r>
              <a:rPr lang="en-US" sz="2000" spc="-62">
                <a:solidFill>
                  <a:schemeClr val="tx1">
                    <a:lumMod val="75000"/>
                    <a:lumOff val="25000"/>
                  </a:schemeClr>
                </a:solidFill>
              </a:rPr>
              <a:t>shouting; </a:t>
            </a:r>
            <a:r>
              <a:rPr lang="en-US" sz="2000" spc="-57">
                <a:solidFill>
                  <a:schemeClr val="tx1">
                    <a:lumMod val="75000"/>
                    <a:lumOff val="25000"/>
                  </a:schemeClr>
                </a:solidFill>
              </a:rPr>
              <a:t>no </a:t>
            </a:r>
            <a:r>
              <a:rPr lang="en-US" sz="2000" spc="-93">
                <a:solidFill>
                  <a:schemeClr val="tx1">
                    <a:lumMod val="75000"/>
                    <a:lumOff val="25000"/>
                  </a:schemeClr>
                </a:solidFill>
              </a:rPr>
              <a:t>snide </a:t>
            </a:r>
            <a:r>
              <a:rPr lang="en-US" sz="2000" spc="-26">
                <a:solidFill>
                  <a:schemeClr val="tx1">
                    <a:lumMod val="75000"/>
                    <a:lumOff val="25000"/>
                  </a:schemeClr>
                </a:solidFill>
              </a:rPr>
              <a:t>tone; </a:t>
            </a:r>
            <a:r>
              <a:rPr lang="en-US" sz="2000" spc="-57">
                <a:solidFill>
                  <a:schemeClr val="tx1">
                    <a:lumMod val="75000"/>
                    <a:lumOff val="25000"/>
                  </a:schemeClr>
                </a:solidFill>
              </a:rPr>
              <a:t>no</a:t>
            </a:r>
            <a:r>
              <a:rPr lang="en-US" sz="2000" spc="-419">
                <a:solidFill>
                  <a:schemeClr val="tx1">
                    <a:lumMod val="75000"/>
                    <a:lumOff val="25000"/>
                  </a:schemeClr>
                </a:solidFill>
              </a:rPr>
              <a:t> </a:t>
            </a:r>
            <a:r>
              <a:rPr lang="en-US" sz="2000" spc="-128">
                <a:solidFill>
                  <a:schemeClr val="tx1">
                    <a:lumMod val="75000"/>
                    <a:lumOff val="25000"/>
                  </a:schemeClr>
                </a:solidFill>
              </a:rPr>
              <a:t>sarcasm; </a:t>
            </a:r>
            <a:r>
              <a:rPr lang="en-US" sz="2000" spc="-62">
                <a:solidFill>
                  <a:schemeClr val="tx1">
                    <a:lumMod val="75000"/>
                    <a:lumOff val="25000"/>
                  </a:schemeClr>
                </a:solidFill>
              </a:rPr>
              <a:t>no  </a:t>
            </a:r>
            <a:r>
              <a:rPr lang="en-US" sz="2000" spc="-75">
                <a:solidFill>
                  <a:schemeClr val="tx1">
                    <a:lumMod val="75000"/>
                    <a:lumOff val="25000"/>
                  </a:schemeClr>
                </a:solidFill>
              </a:rPr>
              <a:t>dramatics)</a:t>
            </a:r>
            <a:endParaRPr lang="en-US" sz="2000">
              <a:solidFill>
                <a:schemeClr val="tx1">
                  <a:lumMod val="75000"/>
                  <a:lumOff val="25000"/>
                </a:schemeClr>
              </a:solidFill>
            </a:endParaRPr>
          </a:p>
          <a:p>
            <a:pPr marL="344599" marR="286326" indent="-333953">
              <a:spcBef>
                <a:spcPts val="1000"/>
              </a:spcBef>
              <a:buClr>
                <a:schemeClr val="accent1"/>
              </a:buClr>
              <a:buSzPct val="80000"/>
              <a:buFont typeface="Wingdings 3" charset="2"/>
              <a:buChar char=""/>
              <a:tabLst>
                <a:tab pos="344599" algn="l"/>
                <a:tab pos="345160" algn="l"/>
              </a:tabLst>
            </a:pPr>
            <a:r>
              <a:rPr lang="en-US" sz="2000" spc="-106">
                <a:solidFill>
                  <a:schemeClr val="tx1">
                    <a:lumMod val="75000"/>
                    <a:lumOff val="25000"/>
                  </a:schemeClr>
                </a:solidFill>
              </a:rPr>
              <a:t>Advisors </a:t>
            </a:r>
            <a:r>
              <a:rPr lang="en-US" sz="2000" spc="-75">
                <a:solidFill>
                  <a:schemeClr val="tx1">
                    <a:lumMod val="75000"/>
                    <a:lumOff val="25000"/>
                  </a:schemeClr>
                </a:solidFill>
              </a:rPr>
              <a:t>should </a:t>
            </a:r>
            <a:r>
              <a:rPr lang="en-US" sz="2000">
                <a:solidFill>
                  <a:schemeClr val="tx1">
                    <a:lumMod val="75000"/>
                    <a:lumOff val="25000"/>
                  </a:schemeClr>
                </a:solidFill>
              </a:rPr>
              <a:t>not </a:t>
            </a:r>
            <a:r>
              <a:rPr lang="en-US" sz="2000" spc="-137">
                <a:solidFill>
                  <a:schemeClr val="tx1">
                    <a:lumMod val="75000"/>
                    <a:lumOff val="25000"/>
                  </a:schemeClr>
                </a:solidFill>
              </a:rPr>
              <a:t>use </a:t>
            </a:r>
            <a:r>
              <a:rPr lang="en-US" sz="2000" spc="-26">
                <a:solidFill>
                  <a:schemeClr val="tx1">
                    <a:lumMod val="75000"/>
                    <a:lumOff val="25000"/>
                  </a:schemeClr>
                </a:solidFill>
              </a:rPr>
              <a:t>intimidating </a:t>
            </a:r>
            <a:r>
              <a:rPr lang="en-US" sz="2000" spc="-106">
                <a:solidFill>
                  <a:schemeClr val="tx1">
                    <a:lumMod val="75000"/>
                    <a:lumOff val="25000"/>
                  </a:schemeClr>
                </a:solidFill>
              </a:rPr>
              <a:t>physical</a:t>
            </a:r>
            <a:r>
              <a:rPr lang="en-US" sz="2000" spc="-238">
                <a:solidFill>
                  <a:schemeClr val="tx1">
                    <a:lumMod val="75000"/>
                    <a:lumOff val="25000"/>
                  </a:schemeClr>
                </a:solidFill>
              </a:rPr>
              <a:t> </a:t>
            </a:r>
            <a:r>
              <a:rPr lang="en-US" sz="2000" spc="-75">
                <a:solidFill>
                  <a:schemeClr val="tx1">
                    <a:lumMod val="75000"/>
                    <a:lumOff val="25000"/>
                  </a:schemeClr>
                </a:solidFill>
              </a:rPr>
              <a:t>actions  </a:t>
            </a:r>
            <a:r>
              <a:rPr lang="en-US" sz="2000" spc="-57">
                <a:solidFill>
                  <a:schemeClr val="tx1">
                    <a:lumMod val="75000"/>
                    <a:lumOff val="25000"/>
                  </a:schemeClr>
                </a:solidFill>
              </a:rPr>
              <a:t>(i.e., </a:t>
            </a:r>
            <a:r>
              <a:rPr lang="en-US" sz="2000" spc="-40">
                <a:solidFill>
                  <a:schemeClr val="tx1">
                    <a:lumMod val="75000"/>
                    <a:lumOff val="25000"/>
                  </a:schemeClr>
                </a:solidFill>
              </a:rPr>
              <a:t>finger </a:t>
            </a:r>
            <a:r>
              <a:rPr lang="en-US" sz="2000" spc="-35">
                <a:solidFill>
                  <a:schemeClr val="tx1">
                    <a:lumMod val="75000"/>
                    <a:lumOff val="25000"/>
                  </a:schemeClr>
                </a:solidFill>
              </a:rPr>
              <a:t>pointing; </a:t>
            </a:r>
            <a:r>
              <a:rPr lang="en-US" sz="2000" spc="-9">
                <a:solidFill>
                  <a:schemeClr val="tx1">
                    <a:lumMod val="75000"/>
                    <a:lumOff val="25000"/>
                  </a:schemeClr>
                </a:solidFill>
              </a:rPr>
              <a:t>fist </a:t>
            </a:r>
            <a:r>
              <a:rPr lang="en-US" sz="2000" spc="-62">
                <a:solidFill>
                  <a:schemeClr val="tx1">
                    <a:lumMod val="75000"/>
                    <a:lumOff val="25000"/>
                  </a:schemeClr>
                </a:solidFill>
              </a:rPr>
              <a:t>pounding; </a:t>
            </a:r>
            <a:r>
              <a:rPr lang="en-US" sz="2000" spc="-101">
                <a:solidFill>
                  <a:schemeClr val="tx1">
                    <a:lumMod val="75000"/>
                    <a:lumOff val="25000"/>
                  </a:schemeClr>
                </a:solidFill>
              </a:rPr>
              <a:t>exasperated  </a:t>
            </a:r>
            <a:r>
              <a:rPr lang="en-US" sz="2000" spc="-97">
                <a:solidFill>
                  <a:schemeClr val="tx1">
                    <a:lumMod val="75000"/>
                    <a:lumOff val="25000"/>
                  </a:schemeClr>
                </a:solidFill>
              </a:rPr>
              <a:t>gestures;</a:t>
            </a:r>
            <a:r>
              <a:rPr lang="en-US" sz="2000" spc="-119">
                <a:solidFill>
                  <a:schemeClr val="tx1">
                    <a:lumMod val="75000"/>
                    <a:lumOff val="25000"/>
                  </a:schemeClr>
                </a:solidFill>
              </a:rPr>
              <a:t> </a:t>
            </a:r>
            <a:r>
              <a:rPr lang="en-US" sz="2000" spc="-66">
                <a:solidFill>
                  <a:schemeClr val="tx1">
                    <a:lumMod val="75000"/>
                    <a:lumOff val="25000"/>
                  </a:schemeClr>
                </a:solidFill>
              </a:rPr>
              <a:t>etc.)</a:t>
            </a:r>
            <a:endParaRPr lang="en-US" sz="2000">
              <a:solidFill>
                <a:schemeClr val="tx1">
                  <a:lumMod val="75000"/>
                  <a:lumOff val="25000"/>
                </a:schemeClr>
              </a:solidFill>
            </a:endParaRPr>
          </a:p>
        </p:txBody>
      </p:sp>
    </p:spTree>
    <p:extLst>
      <p:ext uri="{BB962C8B-B14F-4D97-AF65-F5344CB8AC3E}">
        <p14:creationId xmlns:p14="http://schemas.microsoft.com/office/powerpoint/2010/main" val="98802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Placeholder 117" descr="Woman in yellow sweater">
            <a:extLst>
              <a:ext uri="{FF2B5EF4-FFF2-40B4-BE49-F238E27FC236}">
                <a16:creationId xmlns:a16="http://schemas.microsoft.com/office/drawing/2014/main" id="{60DBABF2-8CCB-48D8-AFE6-06039507FDF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l="25" r="25"/>
          <a:stretch/>
        </p:blipFill>
        <p:spPr/>
      </p:pic>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1675243" y="2051170"/>
            <a:ext cx="4693660" cy="3532188"/>
          </a:xfrm>
        </p:spPr>
        <p:txBody>
          <a:bodyPr>
            <a:normAutofit/>
          </a:bodyPr>
          <a:lstStyle/>
          <a:p>
            <a:r>
              <a:rPr lang="en-US" sz="2400" dirty="0"/>
              <a:t>Hearings, Cross Examinations &amp; Questioning</a:t>
            </a:r>
          </a:p>
          <a:p>
            <a:r>
              <a:rPr lang="en-US" sz="2400" dirty="0"/>
              <a:t>Decision Making</a:t>
            </a:r>
          </a:p>
          <a:p>
            <a:r>
              <a:rPr lang="en-US" sz="2400" dirty="0"/>
              <a:t>Evidentiary Concepts</a:t>
            </a:r>
          </a:p>
          <a:p>
            <a:r>
              <a:rPr lang="en-US" sz="2400" dirty="0"/>
              <a:t>Sanctioning</a:t>
            </a:r>
          </a:p>
          <a:p>
            <a:r>
              <a:rPr lang="en-US" sz="2400" dirty="0"/>
              <a:t>Decision-Writing</a:t>
            </a:r>
          </a:p>
        </p:txBody>
      </p: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Agenda</a:t>
            </a:r>
          </a:p>
        </p:txBody>
      </p:sp>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Shape 14">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4">
                <a:solidFill>
                  <a:srgbClr val="EBEBEB"/>
                </a:solidFill>
              </a:rPr>
              <a:t>Who determines</a:t>
            </a:r>
            <a:r>
              <a:rPr lang="en-US" sz="3200" spc="-79">
                <a:solidFill>
                  <a:srgbClr val="EBEBEB"/>
                </a:solidFill>
              </a:rPr>
              <a:t> </a:t>
            </a:r>
            <a:r>
              <a:rPr lang="en-US" sz="3200" spc="-4">
                <a:solidFill>
                  <a:srgbClr val="EBEBEB"/>
                </a:solidFill>
              </a:rPr>
              <a:t>relevance?</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323307" indent="-333953">
              <a:spcBef>
                <a:spcPts val="1000"/>
              </a:spcBef>
              <a:buClr>
                <a:schemeClr val="accent1"/>
              </a:buClr>
              <a:buSzPct val="80000"/>
              <a:buFont typeface="Wingdings 3" charset="2"/>
              <a:buChar char=""/>
              <a:tabLst>
                <a:tab pos="344599" algn="l"/>
                <a:tab pos="345160" algn="l"/>
              </a:tabLst>
            </a:pPr>
            <a:r>
              <a:rPr lang="en-US" sz="2000" spc="-124">
                <a:solidFill>
                  <a:schemeClr val="tx1">
                    <a:lumMod val="75000"/>
                    <a:lumOff val="25000"/>
                  </a:schemeClr>
                </a:solidFill>
              </a:rPr>
              <a:t>Decision-maker(s) </a:t>
            </a:r>
            <a:r>
              <a:rPr lang="en-US" sz="2000" spc="-79">
                <a:solidFill>
                  <a:schemeClr val="tx1">
                    <a:lumMod val="75000"/>
                    <a:lumOff val="25000"/>
                  </a:schemeClr>
                </a:solidFill>
              </a:rPr>
              <a:t>must </a:t>
            </a:r>
            <a:r>
              <a:rPr lang="en-US" sz="2000" spc="-207">
                <a:solidFill>
                  <a:schemeClr val="tx1">
                    <a:lumMod val="75000"/>
                    <a:lumOff val="25000"/>
                  </a:schemeClr>
                </a:solidFill>
              </a:rPr>
              <a:t>screen </a:t>
            </a:r>
            <a:r>
              <a:rPr lang="en-US" sz="2000" spc="-97">
                <a:solidFill>
                  <a:schemeClr val="tx1">
                    <a:lumMod val="75000"/>
                    <a:lumOff val="25000"/>
                  </a:schemeClr>
                </a:solidFill>
              </a:rPr>
              <a:t>questions </a:t>
            </a:r>
            <a:r>
              <a:rPr lang="en-US" sz="2000" spc="-18">
                <a:solidFill>
                  <a:schemeClr val="tx1">
                    <a:lumMod val="75000"/>
                    <a:lumOff val="25000"/>
                  </a:schemeClr>
                </a:solidFill>
              </a:rPr>
              <a:t>for  </a:t>
            </a:r>
            <a:r>
              <a:rPr lang="en-US" sz="2000" spc="-119">
                <a:solidFill>
                  <a:schemeClr val="tx1">
                    <a:lumMod val="75000"/>
                    <a:lumOff val="25000"/>
                  </a:schemeClr>
                </a:solidFill>
              </a:rPr>
              <a:t>relevance </a:t>
            </a:r>
            <a:r>
              <a:rPr lang="en-US" sz="2000" spc="-115">
                <a:solidFill>
                  <a:schemeClr val="tx1">
                    <a:lumMod val="75000"/>
                    <a:lumOff val="25000"/>
                  </a:schemeClr>
                </a:solidFill>
              </a:rPr>
              <a:t>and </a:t>
            </a:r>
            <a:r>
              <a:rPr lang="en-US" sz="2000" spc="-110">
                <a:solidFill>
                  <a:schemeClr val="tx1">
                    <a:lumMod val="75000"/>
                    <a:lumOff val="25000"/>
                  </a:schemeClr>
                </a:solidFill>
              </a:rPr>
              <a:t>resolve </a:t>
            </a:r>
            <a:r>
              <a:rPr lang="en-US" sz="2000" spc="-119">
                <a:solidFill>
                  <a:schemeClr val="tx1">
                    <a:lumMod val="75000"/>
                    <a:lumOff val="25000"/>
                  </a:schemeClr>
                </a:solidFill>
              </a:rPr>
              <a:t>relevance</a:t>
            </a:r>
            <a:r>
              <a:rPr lang="en-US" sz="2000" spc="-128">
                <a:solidFill>
                  <a:schemeClr val="tx1">
                    <a:lumMod val="75000"/>
                    <a:lumOff val="25000"/>
                  </a:schemeClr>
                </a:solidFill>
              </a:rPr>
              <a:t> </a:t>
            </a:r>
            <a:r>
              <a:rPr lang="en-US" sz="2000" spc="-71">
                <a:solidFill>
                  <a:schemeClr val="tx1">
                    <a:lumMod val="75000"/>
                    <a:lumOff val="25000"/>
                  </a:schemeClr>
                </a:solidFill>
              </a:rPr>
              <a:t>objections</a:t>
            </a:r>
            <a:endParaRPr lang="en-US" sz="2000">
              <a:solidFill>
                <a:schemeClr val="tx1">
                  <a:lumMod val="75000"/>
                  <a:lumOff val="25000"/>
                </a:schemeClr>
              </a:solidFill>
            </a:endParaRPr>
          </a:p>
          <a:p>
            <a:pPr marL="344599" marR="4483" indent="-333953">
              <a:spcBef>
                <a:spcPts val="1000"/>
              </a:spcBef>
              <a:buClr>
                <a:schemeClr val="accent1"/>
              </a:buClr>
              <a:buSzPct val="80000"/>
              <a:buFont typeface="Wingdings 3" charset="2"/>
              <a:buChar char=""/>
              <a:tabLst>
                <a:tab pos="344599" algn="l"/>
                <a:tab pos="345160" algn="l"/>
              </a:tabLst>
            </a:pPr>
            <a:r>
              <a:rPr lang="en-US" sz="2000" spc="-124">
                <a:solidFill>
                  <a:schemeClr val="tx1">
                    <a:lumMod val="75000"/>
                    <a:lumOff val="25000"/>
                  </a:schemeClr>
                </a:solidFill>
              </a:rPr>
              <a:t>Decision-maker(s) </a:t>
            </a:r>
            <a:r>
              <a:rPr lang="en-US" sz="2000" spc="-79">
                <a:solidFill>
                  <a:schemeClr val="tx1">
                    <a:lumMod val="75000"/>
                    <a:lumOff val="25000"/>
                  </a:schemeClr>
                </a:solidFill>
              </a:rPr>
              <a:t>must </a:t>
            </a:r>
            <a:r>
              <a:rPr lang="en-US" sz="2000" spc="-154">
                <a:solidFill>
                  <a:schemeClr val="tx1">
                    <a:lumMod val="75000"/>
                    <a:lumOff val="25000"/>
                  </a:schemeClr>
                </a:solidFill>
              </a:rPr>
              <a:t>explain </a:t>
            </a:r>
            <a:r>
              <a:rPr lang="en-US" sz="2000" spc="-141">
                <a:solidFill>
                  <a:schemeClr val="tx1">
                    <a:lumMod val="75000"/>
                    <a:lumOff val="25000"/>
                  </a:schemeClr>
                </a:solidFill>
              </a:rPr>
              <a:t>any </a:t>
            </a:r>
            <a:r>
              <a:rPr lang="en-US" sz="2000" spc="-101">
                <a:solidFill>
                  <a:schemeClr val="tx1">
                    <a:lumMod val="75000"/>
                    <a:lumOff val="25000"/>
                  </a:schemeClr>
                </a:solidFill>
              </a:rPr>
              <a:t>decision </a:t>
            </a:r>
            <a:r>
              <a:rPr lang="en-US" sz="2000" spc="18">
                <a:solidFill>
                  <a:schemeClr val="tx1">
                    <a:lumMod val="75000"/>
                    <a:lumOff val="25000"/>
                  </a:schemeClr>
                </a:solidFill>
              </a:rPr>
              <a:t>to  </a:t>
            </a:r>
            <a:r>
              <a:rPr lang="en-US" sz="2000" spc="-128">
                <a:solidFill>
                  <a:schemeClr val="tx1">
                    <a:lumMod val="75000"/>
                    <a:lumOff val="25000"/>
                  </a:schemeClr>
                </a:solidFill>
              </a:rPr>
              <a:t>exclude </a:t>
            </a:r>
            <a:r>
              <a:rPr lang="en-US" sz="2000" spc="-185">
                <a:solidFill>
                  <a:schemeClr val="tx1">
                    <a:lumMod val="75000"/>
                    <a:lumOff val="25000"/>
                  </a:schemeClr>
                </a:solidFill>
              </a:rPr>
              <a:t>a </a:t>
            </a:r>
            <a:r>
              <a:rPr lang="en-US" sz="2000" spc="-71">
                <a:solidFill>
                  <a:schemeClr val="tx1">
                    <a:lumMod val="75000"/>
                    <a:lumOff val="25000"/>
                  </a:schemeClr>
                </a:solidFill>
              </a:rPr>
              <a:t>question </a:t>
            </a:r>
            <a:r>
              <a:rPr lang="en-US" sz="2000" spc="-224">
                <a:solidFill>
                  <a:schemeClr val="tx1">
                    <a:lumMod val="75000"/>
                    <a:lumOff val="25000"/>
                  </a:schemeClr>
                </a:solidFill>
              </a:rPr>
              <a:t>as</a:t>
            </a:r>
            <a:r>
              <a:rPr lang="en-US" sz="2000" spc="-115">
                <a:solidFill>
                  <a:schemeClr val="tx1">
                    <a:lumMod val="75000"/>
                    <a:lumOff val="25000"/>
                  </a:schemeClr>
                </a:solidFill>
              </a:rPr>
              <a:t> </a:t>
            </a:r>
            <a:r>
              <a:rPr lang="en-US" sz="2000" spc="-62">
                <a:solidFill>
                  <a:schemeClr val="tx1">
                    <a:lumMod val="75000"/>
                    <a:lumOff val="25000"/>
                  </a:schemeClr>
                </a:solidFill>
              </a:rPr>
              <a:t>not-relevant</a:t>
            </a:r>
            <a:endParaRPr lang="en-US" sz="2000">
              <a:solidFill>
                <a:schemeClr val="tx1">
                  <a:lumMod val="75000"/>
                  <a:lumOff val="25000"/>
                </a:schemeClr>
              </a:solidFill>
            </a:endParaRPr>
          </a:p>
        </p:txBody>
      </p:sp>
    </p:spTree>
    <p:extLst>
      <p:ext uri="{BB962C8B-B14F-4D97-AF65-F5344CB8AC3E}">
        <p14:creationId xmlns:p14="http://schemas.microsoft.com/office/powerpoint/2010/main" val="2618522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object 2"/>
          <p:cNvSpPr txBox="1">
            <a:spLocks noGrp="1"/>
          </p:cNvSpPr>
          <p:nvPr>
            <p:ph type="title"/>
          </p:nvPr>
        </p:nvSpPr>
        <p:spPr>
          <a:xfrm>
            <a:off x="1154954" y="973668"/>
            <a:ext cx="8761413" cy="706964"/>
          </a:xfrm>
          <a:prstGeom prst="rect">
            <a:avLst/>
          </a:prstGeom>
        </p:spPr>
        <p:txBody>
          <a:bodyPr vert="horz" lIns="91440" tIns="45720" rIns="91440" bIns="45720" rtlCol="0" anchor="ctr">
            <a:normAutofit/>
          </a:bodyPr>
          <a:lstStyle/>
          <a:p>
            <a:pPr marL="11206"/>
            <a:r>
              <a:rPr lang="en-US" spc="-4">
                <a:solidFill>
                  <a:srgbClr val="FFFFFF"/>
                </a:solidFill>
              </a:rPr>
              <a:t>Who determines</a:t>
            </a:r>
            <a:r>
              <a:rPr lang="en-US" spc="-79">
                <a:solidFill>
                  <a:srgbClr val="FFFFFF"/>
                </a:solidFill>
              </a:rPr>
              <a:t> </a:t>
            </a:r>
            <a:r>
              <a:rPr lang="en-US" spc="-4">
                <a:solidFill>
                  <a:srgbClr val="FFFFFF"/>
                </a:solidFill>
              </a:rPr>
              <a:t>relevance?</a:t>
            </a: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2376F3EA-7605-C98D-216B-9C8B1C4F8FE0}"/>
              </a:ext>
            </a:extLst>
          </p:cNvPr>
          <p:cNvGraphicFramePr/>
          <p:nvPr>
            <p:extLst>
              <p:ext uri="{D42A27DB-BD31-4B8C-83A1-F6EECF244321}">
                <p14:modId xmlns:p14="http://schemas.microsoft.com/office/powerpoint/2010/main" val="1715261055"/>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206227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4">
                <a:solidFill>
                  <a:srgbClr val="EBEBEB"/>
                </a:solidFill>
              </a:rPr>
              <a:t>What </a:t>
            </a:r>
            <a:r>
              <a:rPr lang="en-US">
                <a:solidFill>
                  <a:srgbClr val="EBEBEB"/>
                </a:solidFill>
              </a:rPr>
              <a:t>is</a:t>
            </a:r>
            <a:r>
              <a:rPr lang="en-US" spc="-79">
                <a:solidFill>
                  <a:srgbClr val="EBEBEB"/>
                </a:solidFill>
              </a:rPr>
              <a:t> </a:t>
            </a:r>
            <a:r>
              <a:rPr lang="en-US" spc="-4">
                <a:solidFill>
                  <a:srgbClr val="EBEBEB"/>
                </a:solidFill>
              </a:rPr>
              <a:t>relevance?</a:t>
            </a:r>
          </a:p>
        </p:txBody>
      </p:sp>
      <p:sp>
        <p:nvSpPr>
          <p:cNvPr id="35" name="Rectangle 34">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2" name="object 3">
            <a:extLst>
              <a:ext uri="{FF2B5EF4-FFF2-40B4-BE49-F238E27FC236}">
                <a16:creationId xmlns:a16="http://schemas.microsoft.com/office/drawing/2014/main" id="{5A615D83-1A23-5284-798A-237E230D9AA5}"/>
              </a:ext>
            </a:extLst>
          </p:cNvPr>
          <p:cNvGraphicFramePr/>
          <p:nvPr>
            <p:extLst>
              <p:ext uri="{D42A27DB-BD31-4B8C-83A1-F6EECF244321}">
                <p14:modId xmlns:p14="http://schemas.microsoft.com/office/powerpoint/2010/main" val="338125565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287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z="3300">
                <a:solidFill>
                  <a:srgbClr val="EBEBEB"/>
                </a:solidFill>
              </a:rPr>
              <a:t>Is sexual history</a:t>
            </a:r>
            <a:r>
              <a:rPr lang="en-US" sz="3300" spc="-84">
                <a:solidFill>
                  <a:srgbClr val="EBEBEB"/>
                </a:solidFill>
              </a:rPr>
              <a:t> </a:t>
            </a:r>
            <a:r>
              <a:rPr lang="en-US" sz="3300" spc="-4">
                <a:solidFill>
                  <a:srgbClr val="EBEBEB"/>
                </a:solidFill>
              </a:rPr>
              <a:t>considered?</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72B2D626-C1EF-E0C4-A4A0-E2C988D2F952}"/>
              </a:ext>
            </a:extLst>
          </p:cNvPr>
          <p:cNvGraphicFramePr/>
          <p:nvPr>
            <p:extLst>
              <p:ext uri="{D42A27DB-BD31-4B8C-83A1-F6EECF244321}">
                <p14:modId xmlns:p14="http://schemas.microsoft.com/office/powerpoint/2010/main" val="328483220"/>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3508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8" name="Rectangle 5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Oval 5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0" name="Oval 5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 name="Oval 6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2" name="Oval 6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8" name="Rectangle 6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0" name="Rectangle 69">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14" name="Picture 13" descr="A blackboard with writing on it&#10;&#10;Description automatically generated with medium confidence">
            <a:extLst>
              <a:ext uri="{FF2B5EF4-FFF2-40B4-BE49-F238E27FC236}">
                <a16:creationId xmlns:a16="http://schemas.microsoft.com/office/drawing/2014/main" id="{0F0F13B3-FB35-5AF1-1174-EF1338C22BA7}"/>
              </a:ext>
            </a:extLst>
          </p:cNvPr>
          <p:cNvPicPr>
            <a:picLocks noChangeAspect="1"/>
          </p:cNvPicPr>
          <p:nvPr/>
        </p:nvPicPr>
        <p:blipFill rotWithShape="1">
          <a:blip r:embed="rId3">
            <a:duotone>
              <a:prstClr val="black"/>
              <a:schemeClr val="accent5">
                <a:tint val="45000"/>
                <a:satMod val="400000"/>
              </a:schemeClr>
            </a:duotone>
            <a:alphaModFix amt="25000"/>
          </a:blip>
          <a:srcRect t="2292" r="9090" b="12761"/>
          <a:stretch/>
        </p:blipFill>
        <p:spPr>
          <a:xfrm>
            <a:off x="474133" y="474134"/>
            <a:ext cx="11243734" cy="5909733"/>
          </a:xfrm>
          <a:prstGeom prst="rect">
            <a:avLst/>
          </a:prstGeom>
        </p:spPr>
      </p:pic>
      <p:sp>
        <p:nvSpPr>
          <p:cNvPr id="7" name="object 7"/>
          <p:cNvSpPr txBox="1">
            <a:spLocks noGrp="1"/>
          </p:cNvSpPr>
          <p:nvPr>
            <p:ph type="title"/>
          </p:nvPr>
        </p:nvSpPr>
        <p:spPr>
          <a:xfrm>
            <a:off x="1154954" y="973668"/>
            <a:ext cx="8761413" cy="706964"/>
          </a:xfrm>
          <a:prstGeom prst="rect">
            <a:avLst/>
          </a:prstGeom>
        </p:spPr>
        <p:txBody>
          <a:bodyPr vert="horz" lIns="91440" tIns="45720" rIns="91440" bIns="45720" rtlCol="0" anchor="ctr">
            <a:normAutofit/>
          </a:bodyPr>
          <a:lstStyle/>
          <a:p>
            <a:pPr marL="11206"/>
            <a:r>
              <a:rPr lang="en-US" sz="3600" spc="4" dirty="0">
                <a:solidFill>
                  <a:srgbClr val="FFFFFF"/>
                </a:solidFill>
              </a:rPr>
              <a:t>Example (impermissible)</a:t>
            </a:r>
            <a:endParaRPr lang="en-US" sz="3600" dirty="0">
              <a:solidFill>
                <a:srgbClr val="FFFFFF"/>
              </a:solidFill>
            </a:endParaRPr>
          </a:p>
        </p:txBody>
      </p:sp>
      <p:sp>
        <p:nvSpPr>
          <p:cNvPr id="74" name="Rectangle 73">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D9B480B7-F546-E5E1-329B-6E495806592D}"/>
              </a:ext>
            </a:extLst>
          </p:cNvPr>
          <p:cNvSpPr txBox="1"/>
          <p:nvPr/>
        </p:nvSpPr>
        <p:spPr>
          <a:xfrm>
            <a:off x="1154954" y="1820333"/>
            <a:ext cx="8825659" cy="4199467"/>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a:solidFill>
                  <a:srgbClr val="FFFFFF"/>
                </a:solidFill>
              </a:rPr>
              <a:t>A law student has accused a faculty member of sexual harassment.</a:t>
            </a:r>
          </a:p>
          <a:p>
            <a:pPr>
              <a:spcBef>
                <a:spcPts val="1000"/>
              </a:spcBef>
              <a:buClr>
                <a:schemeClr val="accent1"/>
              </a:buClr>
              <a:buSzPct val="80000"/>
              <a:buFont typeface="Wingdings 3" charset="2"/>
              <a:buChar char=""/>
            </a:pPr>
            <a:r>
              <a:rPr lang="en-US">
                <a:solidFill>
                  <a:srgbClr val="FFFFFF"/>
                </a:solidFill>
              </a:rPr>
              <a:t>The advisor for the faculty member asks the law student:	</a:t>
            </a:r>
          </a:p>
          <a:p>
            <a:pPr>
              <a:spcBef>
                <a:spcPts val="1000"/>
              </a:spcBef>
              <a:buClr>
                <a:schemeClr val="accent1"/>
              </a:buClr>
              <a:buSzPct val="80000"/>
              <a:buFont typeface="Wingdings 3" charset="2"/>
              <a:buChar char=""/>
            </a:pPr>
            <a:r>
              <a:rPr lang="en-US">
                <a:solidFill>
                  <a:srgbClr val="FFFFFF"/>
                </a:solidFill>
              </a:rPr>
              <a:t>“How many  men did you sleep with in the  month before you claimed the  faculty member sexually harassed  you?”</a:t>
            </a:r>
          </a:p>
          <a:p>
            <a:pPr>
              <a:spcBef>
                <a:spcPts val="1000"/>
              </a:spcBef>
              <a:buClr>
                <a:schemeClr val="accent1"/>
              </a:buClr>
              <a:buSzPct val="80000"/>
              <a:buFont typeface="Wingdings 3" charset="2"/>
              <a:buChar char=""/>
            </a:pPr>
            <a:endParaRPr lang="en-US">
              <a:solidFill>
                <a:srgbClr val="FFFFFF"/>
              </a:solidFill>
            </a:endParaRPr>
          </a:p>
          <a:p>
            <a:pPr>
              <a:spcBef>
                <a:spcPts val="1000"/>
              </a:spcBef>
              <a:buClr>
                <a:schemeClr val="accent1"/>
              </a:buClr>
              <a:buSzPct val="80000"/>
              <a:buFont typeface="Wingdings 3" charset="2"/>
              <a:buChar char=""/>
            </a:pPr>
            <a:endParaRPr lang="en-US">
              <a:solidFill>
                <a:srgbClr val="FFFFFF"/>
              </a:solidFill>
            </a:endParaRPr>
          </a:p>
          <a:p>
            <a:pPr>
              <a:spcBef>
                <a:spcPts val="1000"/>
              </a:spcBef>
              <a:buClr>
                <a:schemeClr val="accent1"/>
              </a:buClr>
              <a:buSzPct val="80000"/>
              <a:buFont typeface="Wingdings 3" charset="2"/>
              <a:buChar char=""/>
            </a:pPr>
            <a:r>
              <a:rPr lang="en-US">
                <a:solidFill>
                  <a:srgbClr val="FFFFFF"/>
                </a:solidFill>
              </a:rPr>
              <a:t>The law student’s student sex life is irrelevant.  This is considered impermissible questioning.</a:t>
            </a:r>
          </a:p>
        </p:txBody>
      </p:sp>
    </p:spTree>
    <p:extLst>
      <p:ext uri="{BB962C8B-B14F-4D97-AF65-F5344CB8AC3E}">
        <p14:creationId xmlns:p14="http://schemas.microsoft.com/office/powerpoint/2010/main" val="121591162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object 2"/>
          <p:cNvSpPr txBox="1">
            <a:spLocks noGrp="1"/>
          </p:cNvSpPr>
          <p:nvPr>
            <p:ph type="title"/>
          </p:nvPr>
        </p:nvSpPr>
        <p:spPr>
          <a:xfrm>
            <a:off x="1154954" y="855481"/>
            <a:ext cx="8761413" cy="898674"/>
          </a:xfrm>
          <a:prstGeom prst="rect">
            <a:avLst/>
          </a:prstGeom>
        </p:spPr>
        <p:txBody>
          <a:bodyPr vert="horz" lIns="91440" tIns="45720" rIns="91440" bIns="45720" rtlCol="0" anchor="b">
            <a:normAutofit/>
          </a:bodyPr>
          <a:lstStyle/>
          <a:p>
            <a:pPr marL="11206"/>
            <a:r>
              <a:rPr lang="en-US" spc="-4">
                <a:solidFill>
                  <a:schemeClr val="tx1"/>
                </a:solidFill>
              </a:rPr>
              <a:t>Does </a:t>
            </a:r>
            <a:r>
              <a:rPr lang="en-US">
                <a:solidFill>
                  <a:schemeClr val="tx1"/>
                </a:solidFill>
              </a:rPr>
              <a:t>any </a:t>
            </a:r>
            <a:r>
              <a:rPr lang="en-US" spc="-4">
                <a:solidFill>
                  <a:schemeClr val="tx1"/>
                </a:solidFill>
              </a:rPr>
              <a:t>testimony </a:t>
            </a:r>
            <a:r>
              <a:rPr lang="en-US">
                <a:solidFill>
                  <a:schemeClr val="tx1"/>
                </a:solidFill>
              </a:rPr>
              <a:t>get</a:t>
            </a:r>
            <a:r>
              <a:rPr lang="en-US" spc="-79">
                <a:solidFill>
                  <a:schemeClr val="tx1"/>
                </a:solidFill>
              </a:rPr>
              <a:t> </a:t>
            </a:r>
            <a:r>
              <a:rPr lang="en-US">
                <a:solidFill>
                  <a:schemeClr val="tx1"/>
                </a:solidFill>
              </a:rPr>
              <a:t>excluded?</a:t>
            </a:r>
          </a:p>
        </p:txBody>
      </p:sp>
      <p:sp>
        <p:nvSpPr>
          <p:cNvPr id="3" name="object 3"/>
          <p:cNvSpPr txBox="1"/>
          <p:nvPr/>
        </p:nvSpPr>
        <p:spPr>
          <a:xfrm>
            <a:off x="1154954" y="2079173"/>
            <a:ext cx="8182191" cy="3730689"/>
          </a:xfrm>
          <a:prstGeom prst="rect">
            <a:avLst/>
          </a:prstGeom>
        </p:spPr>
        <p:txBody>
          <a:bodyPr vert="horz" lIns="91440" tIns="45720" rIns="91440" bIns="45720" rtlCol="0" anchor="ctr">
            <a:normAutofit/>
          </a:bodyPr>
          <a:lstStyle/>
          <a:p>
            <a:pPr marL="344599" marR="31378" indent="-333953">
              <a:spcBef>
                <a:spcPts val="1000"/>
              </a:spcBef>
              <a:buClr>
                <a:schemeClr val="accent1"/>
              </a:buClr>
              <a:buSzPct val="80000"/>
              <a:buFont typeface="Wingdings 3" charset="2"/>
              <a:buChar char=""/>
              <a:tabLst>
                <a:tab pos="344599" algn="l"/>
                <a:tab pos="345160" algn="l"/>
              </a:tabLst>
            </a:pPr>
            <a:r>
              <a:rPr lang="en-US" spc="-282" dirty="0"/>
              <a:t>Yes </a:t>
            </a:r>
            <a:r>
              <a:rPr lang="en-US" spc="-115" dirty="0"/>
              <a:t>– </a:t>
            </a:r>
            <a:r>
              <a:rPr lang="en-US" spc="-97" dirty="0"/>
              <a:t>Decision-maker(s) </a:t>
            </a:r>
            <a:r>
              <a:rPr lang="en-US" spc="-66" dirty="0"/>
              <a:t>must </a:t>
            </a:r>
            <a:r>
              <a:rPr lang="en-US" spc="-159" dirty="0"/>
              <a:t>exclude </a:t>
            </a:r>
            <a:r>
              <a:rPr lang="en-US" spc="-22" dirty="0"/>
              <a:t>the </a:t>
            </a:r>
            <a:r>
              <a:rPr lang="en-US" spc="-71" dirty="0"/>
              <a:t>statements </a:t>
            </a:r>
            <a:r>
              <a:rPr lang="en-US" dirty="0"/>
              <a:t>of </a:t>
            </a:r>
            <a:r>
              <a:rPr lang="en-US" spc="-115" dirty="0"/>
              <a:t>any </a:t>
            </a:r>
            <a:r>
              <a:rPr lang="en-US" spc="-35" dirty="0"/>
              <a:t>party </a:t>
            </a:r>
            <a:r>
              <a:rPr lang="en-US" spc="-13" dirty="0"/>
              <a:t>or </a:t>
            </a:r>
            <a:r>
              <a:rPr lang="en-US" spc="-71" dirty="0"/>
              <a:t>witness </a:t>
            </a:r>
            <a:r>
              <a:rPr lang="en-US" spc="-44" dirty="0"/>
              <a:t>who is present and </a:t>
            </a:r>
            <a:r>
              <a:rPr lang="en-US" spc="-101" dirty="0"/>
              <a:t>refuses </a:t>
            </a:r>
            <a:r>
              <a:rPr lang="en-US" spc="26" dirty="0"/>
              <a:t>to </a:t>
            </a:r>
            <a:r>
              <a:rPr lang="en-US" spc="-49" dirty="0"/>
              <a:t>submit </a:t>
            </a:r>
            <a:r>
              <a:rPr lang="en-US" spc="31" dirty="0"/>
              <a:t>to</a:t>
            </a:r>
            <a:r>
              <a:rPr lang="en-US" spc="-405" dirty="0"/>
              <a:t> </a:t>
            </a:r>
            <a:r>
              <a:rPr lang="en-US" spc="-88" dirty="0"/>
              <a:t>cross-examination </a:t>
            </a:r>
            <a:r>
              <a:rPr lang="en-US" spc="-18" dirty="0"/>
              <a:t>from </a:t>
            </a:r>
            <a:r>
              <a:rPr lang="en-US" spc="-22" dirty="0"/>
              <a:t>the </a:t>
            </a:r>
            <a:r>
              <a:rPr lang="en-US" spc="-18" dirty="0"/>
              <a:t>other </a:t>
            </a:r>
            <a:r>
              <a:rPr lang="en-US" spc="-75" dirty="0"/>
              <a:t>party’s </a:t>
            </a:r>
            <a:r>
              <a:rPr lang="en-US" spc="-79" dirty="0"/>
              <a:t>advisor.</a:t>
            </a:r>
            <a:endParaRPr lang="en-US" dirty="0"/>
          </a:p>
          <a:p>
            <a:pPr marL="344599" marR="4483" indent="-333953">
              <a:spcBef>
                <a:spcPts val="1000"/>
              </a:spcBef>
              <a:buClr>
                <a:schemeClr val="accent1"/>
              </a:buClr>
              <a:buSzPct val="80000"/>
              <a:buFont typeface="Wingdings 3" charset="2"/>
              <a:buChar char=""/>
              <a:tabLst>
                <a:tab pos="344599" algn="l"/>
                <a:tab pos="345160" algn="l"/>
              </a:tabLst>
            </a:pPr>
            <a:r>
              <a:rPr lang="en-US" spc="-40" dirty="0"/>
              <a:t>“[P]</a:t>
            </a:r>
            <a:r>
              <a:rPr lang="en-US" spc="-40" dirty="0" err="1"/>
              <a:t>rovided</a:t>
            </a:r>
            <a:r>
              <a:rPr lang="en-US" spc="-40" dirty="0"/>
              <a:t>, </a:t>
            </a:r>
            <a:r>
              <a:rPr lang="en-US" spc="-88" dirty="0"/>
              <a:t>however, </a:t>
            </a:r>
            <a:r>
              <a:rPr lang="en-US" spc="-4" dirty="0"/>
              <a:t>that </a:t>
            </a:r>
            <a:r>
              <a:rPr lang="en-US" spc="-22" dirty="0"/>
              <a:t>the </a:t>
            </a:r>
            <a:r>
              <a:rPr lang="en-US" spc="-88" dirty="0"/>
              <a:t>decision-maker(s)  </a:t>
            </a:r>
            <a:r>
              <a:rPr lang="en-US" spc="-62" dirty="0"/>
              <a:t>cannot draw </a:t>
            </a:r>
            <a:r>
              <a:rPr lang="en-US" spc="-110" dirty="0"/>
              <a:t>an </a:t>
            </a:r>
            <a:r>
              <a:rPr lang="en-US" spc="-71" dirty="0"/>
              <a:t>inference </a:t>
            </a:r>
            <a:r>
              <a:rPr lang="en-US" spc="-44" dirty="0"/>
              <a:t>about </a:t>
            </a:r>
            <a:r>
              <a:rPr lang="en-US" spc="-22" dirty="0"/>
              <a:t>the </a:t>
            </a:r>
            <a:r>
              <a:rPr lang="en-US" spc="-35" dirty="0"/>
              <a:t>determination  </a:t>
            </a:r>
            <a:r>
              <a:rPr lang="en-US" spc="-88" dirty="0"/>
              <a:t>regarding </a:t>
            </a:r>
            <a:r>
              <a:rPr lang="en-US" spc="-53" dirty="0"/>
              <a:t>responsibility </a:t>
            </a:r>
            <a:r>
              <a:rPr lang="en-US" spc="-124" dirty="0"/>
              <a:t>based </a:t>
            </a:r>
            <a:r>
              <a:rPr lang="en-US" spc="-79" dirty="0"/>
              <a:t>solely </a:t>
            </a:r>
            <a:r>
              <a:rPr lang="en-US" spc="-57" dirty="0"/>
              <a:t>on </a:t>
            </a:r>
            <a:r>
              <a:rPr lang="en-US" spc="-150" dirty="0"/>
              <a:t>a </a:t>
            </a:r>
            <a:r>
              <a:rPr lang="en-US" spc="-57" dirty="0"/>
              <a:t>party’s </a:t>
            </a:r>
            <a:r>
              <a:rPr lang="en-US" spc="-9" dirty="0"/>
              <a:t>or  </a:t>
            </a:r>
            <a:r>
              <a:rPr lang="en-US" spc="-88" dirty="0"/>
              <a:t>witness’s </a:t>
            </a:r>
            <a:r>
              <a:rPr lang="en-US" spc="-128" dirty="0"/>
              <a:t>absence </a:t>
            </a:r>
            <a:r>
              <a:rPr lang="en-US" spc="-18" dirty="0"/>
              <a:t>from </a:t>
            </a:r>
            <a:r>
              <a:rPr lang="en-US" spc="-22" dirty="0"/>
              <a:t>the </a:t>
            </a:r>
            <a:r>
              <a:rPr lang="en-US" spc="-49" dirty="0"/>
              <a:t>live </a:t>
            </a:r>
            <a:r>
              <a:rPr lang="en-US" spc="-79" dirty="0"/>
              <a:t>hearing </a:t>
            </a:r>
            <a:r>
              <a:rPr lang="en-US" spc="-13" dirty="0"/>
              <a:t>or </a:t>
            </a:r>
            <a:r>
              <a:rPr lang="en-US" spc="-71" dirty="0"/>
              <a:t>refusal  </a:t>
            </a:r>
            <a:r>
              <a:rPr lang="en-US" spc="26" dirty="0"/>
              <a:t>to </a:t>
            </a:r>
            <a:r>
              <a:rPr lang="en-US" spc="-93" dirty="0"/>
              <a:t>answer </a:t>
            </a:r>
            <a:r>
              <a:rPr lang="en-US" spc="-88" dirty="0"/>
              <a:t>cross-examination </a:t>
            </a:r>
            <a:r>
              <a:rPr lang="en-US" spc="-13" dirty="0"/>
              <a:t>or </a:t>
            </a:r>
            <a:r>
              <a:rPr lang="en-US" spc="-18" dirty="0"/>
              <a:t>other </a:t>
            </a:r>
            <a:r>
              <a:rPr lang="en-US" spc="-66" dirty="0"/>
              <a:t>questions.”  </a:t>
            </a:r>
            <a:r>
              <a:rPr lang="en-US" spc="-84" dirty="0"/>
              <a:t>(34 </a:t>
            </a:r>
            <a:r>
              <a:rPr lang="en-US" spc="-229" dirty="0"/>
              <a:t>C.F.R. </a:t>
            </a:r>
            <a:r>
              <a:rPr lang="en-US" spc="4" dirty="0"/>
              <a:t>§</a:t>
            </a:r>
            <a:r>
              <a:rPr lang="en-US" spc="-331" dirty="0"/>
              <a:t> </a:t>
            </a:r>
            <a:r>
              <a:rPr lang="en-US" spc="-84" dirty="0"/>
              <a:t>106.45)</a:t>
            </a:r>
            <a:endParaRPr lang="en-US" dirty="0"/>
          </a:p>
        </p:txBody>
      </p:sp>
    </p:spTree>
    <p:extLst>
      <p:ext uri="{BB962C8B-B14F-4D97-AF65-F5344CB8AC3E}">
        <p14:creationId xmlns:p14="http://schemas.microsoft.com/office/powerpoint/2010/main" val="353151540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24E6-C9D7-8062-2CBE-174C27B6317A}"/>
              </a:ext>
            </a:extLst>
          </p:cNvPr>
          <p:cNvSpPr>
            <a:spLocks noGrp="1"/>
          </p:cNvSpPr>
          <p:nvPr>
            <p:ph type="title"/>
          </p:nvPr>
        </p:nvSpPr>
        <p:spPr/>
        <p:txBody>
          <a:bodyPr/>
          <a:lstStyle/>
          <a:p>
            <a:r>
              <a:rPr lang="en-US" dirty="0"/>
              <a:t>Example:  </a:t>
            </a:r>
            <a:r>
              <a:rPr lang="en-US" sz="3200" dirty="0"/>
              <a:t>When Responses are Excluded</a:t>
            </a:r>
          </a:p>
        </p:txBody>
      </p:sp>
      <p:sp>
        <p:nvSpPr>
          <p:cNvPr id="6" name="Content Placeholder 5">
            <a:extLst>
              <a:ext uri="{FF2B5EF4-FFF2-40B4-BE49-F238E27FC236}">
                <a16:creationId xmlns:a16="http://schemas.microsoft.com/office/drawing/2014/main" id="{CE86AA63-CC12-3C8A-C371-DF234DB2447C}"/>
              </a:ext>
            </a:extLst>
          </p:cNvPr>
          <p:cNvSpPr>
            <a:spLocks noGrp="1"/>
          </p:cNvSpPr>
          <p:nvPr>
            <p:ph idx="1"/>
          </p:nvPr>
        </p:nvSpPr>
        <p:spPr/>
        <p:txBody>
          <a:bodyPr/>
          <a:lstStyle/>
          <a:p>
            <a:r>
              <a:rPr lang="en-US" dirty="0"/>
              <a:t>Complainant gives emotional account  of sexual assault and answers  questions from hearing board chair.</a:t>
            </a:r>
          </a:p>
          <a:p>
            <a:endParaRPr lang="en-US" dirty="0"/>
          </a:p>
          <a:p>
            <a:r>
              <a:rPr lang="en-US" dirty="0"/>
              <a:t>Complainant then answers only one  question from respondent’s advisor  before breaking down and refusing to  answer any more.	After a break is  taken, complainant tells hearing board  chair complainant cannot endure  cross-examination. Complainant  leaves the hearing.</a:t>
            </a:r>
          </a:p>
          <a:p>
            <a:endParaRPr lang="en-US" dirty="0"/>
          </a:p>
          <a:p>
            <a:r>
              <a:rPr lang="en-US" dirty="0"/>
              <a:t>The response to the one question is excluded.</a:t>
            </a:r>
          </a:p>
          <a:p>
            <a:endParaRPr lang="en-US" dirty="0"/>
          </a:p>
        </p:txBody>
      </p:sp>
    </p:spTree>
    <p:extLst>
      <p:ext uri="{BB962C8B-B14F-4D97-AF65-F5344CB8AC3E}">
        <p14:creationId xmlns:p14="http://schemas.microsoft.com/office/powerpoint/2010/main" val="1700680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51F8-56B1-E017-ACFA-5725A1B44102}"/>
              </a:ext>
            </a:extLst>
          </p:cNvPr>
          <p:cNvSpPr>
            <a:spLocks noGrp="1"/>
          </p:cNvSpPr>
          <p:nvPr>
            <p:ph type="title"/>
          </p:nvPr>
        </p:nvSpPr>
        <p:spPr/>
        <p:txBody>
          <a:bodyPr/>
          <a:lstStyle/>
          <a:p>
            <a:r>
              <a:rPr lang="en-US" dirty="0"/>
              <a:t>Example:  When questioning is allowed</a:t>
            </a:r>
          </a:p>
        </p:txBody>
      </p:sp>
      <p:sp>
        <p:nvSpPr>
          <p:cNvPr id="3" name="Content Placeholder 2">
            <a:extLst>
              <a:ext uri="{FF2B5EF4-FFF2-40B4-BE49-F238E27FC236}">
                <a16:creationId xmlns:a16="http://schemas.microsoft.com/office/drawing/2014/main" id="{68E53733-370D-A05D-2806-0F2E6310B9A0}"/>
              </a:ext>
            </a:extLst>
          </p:cNvPr>
          <p:cNvSpPr>
            <a:spLocks noGrp="1"/>
          </p:cNvSpPr>
          <p:nvPr>
            <p:ph idx="1"/>
          </p:nvPr>
        </p:nvSpPr>
        <p:spPr/>
        <p:txBody>
          <a:bodyPr/>
          <a:lstStyle/>
          <a:p>
            <a:r>
              <a:rPr lang="en-US" dirty="0"/>
              <a:t>Witness answers questions from the hearing officer. After consulting with the complainant, the advisor for the complainant says that the advisor has no questions for witnesses.</a:t>
            </a:r>
          </a:p>
          <a:p>
            <a:r>
              <a:rPr lang="en-US" dirty="0"/>
              <a:t>Advisor for the respondent then proceeds to cross-examine witnesses.</a:t>
            </a:r>
          </a:p>
          <a:p>
            <a:endParaRPr lang="en-US" dirty="0"/>
          </a:p>
        </p:txBody>
      </p:sp>
    </p:spTree>
    <p:extLst>
      <p:ext uri="{BB962C8B-B14F-4D97-AF65-F5344CB8AC3E}">
        <p14:creationId xmlns:p14="http://schemas.microsoft.com/office/powerpoint/2010/main" val="171042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marR="4483"/>
            <a:r>
              <a:rPr lang="en-US" sz="3200" spc="-4">
                <a:solidFill>
                  <a:srgbClr val="EBEBEB"/>
                </a:solidFill>
              </a:rPr>
              <a:t>What </a:t>
            </a:r>
            <a:r>
              <a:rPr lang="en-US" sz="3200">
                <a:solidFill>
                  <a:srgbClr val="EBEBEB"/>
                </a:solidFill>
              </a:rPr>
              <a:t>are </a:t>
            </a:r>
            <a:r>
              <a:rPr lang="en-US" sz="3200" spc="-4">
                <a:solidFill>
                  <a:srgbClr val="EBEBEB"/>
                </a:solidFill>
              </a:rPr>
              <a:t>the </a:t>
            </a:r>
            <a:r>
              <a:rPr lang="en-US" sz="3200">
                <a:solidFill>
                  <a:srgbClr val="EBEBEB"/>
                </a:solidFill>
              </a:rPr>
              <a:t>hallmarks</a:t>
            </a:r>
            <a:r>
              <a:rPr lang="en-US" sz="3200" spc="-79">
                <a:solidFill>
                  <a:srgbClr val="EBEBEB"/>
                </a:solidFill>
              </a:rPr>
              <a:t> </a:t>
            </a:r>
            <a:r>
              <a:rPr lang="en-US" sz="3200">
                <a:solidFill>
                  <a:srgbClr val="EBEBEB"/>
                </a:solidFill>
              </a:rPr>
              <a:t>of  effective</a:t>
            </a:r>
            <a:r>
              <a:rPr lang="en-US" sz="3200" spc="-13">
                <a:solidFill>
                  <a:srgbClr val="EBEBEB"/>
                </a:solidFill>
              </a:rPr>
              <a:t> </a:t>
            </a:r>
            <a:r>
              <a:rPr lang="en-US" sz="3200" spc="-4">
                <a:solidFill>
                  <a:srgbClr val="EBEBEB"/>
                </a:solidFill>
              </a:rPr>
              <a:t>questioning?</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indent="-333953">
              <a:spcBef>
                <a:spcPts val="1000"/>
              </a:spcBef>
              <a:buClr>
                <a:schemeClr val="accent1"/>
              </a:buClr>
              <a:buSzPct val="80000"/>
              <a:buFont typeface="Wingdings 3" charset="2"/>
              <a:buChar char=""/>
              <a:tabLst>
                <a:tab pos="344599" algn="l"/>
                <a:tab pos="345160" algn="l"/>
              </a:tabLst>
            </a:pPr>
            <a:r>
              <a:rPr lang="en-US" sz="2000" spc="-128">
                <a:solidFill>
                  <a:schemeClr val="tx1">
                    <a:lumMod val="75000"/>
                    <a:lumOff val="25000"/>
                  </a:schemeClr>
                </a:solidFill>
              </a:rPr>
              <a:t>Advisors </a:t>
            </a:r>
            <a:r>
              <a:rPr lang="en-US" sz="2000" spc="-97">
                <a:solidFill>
                  <a:schemeClr val="tx1">
                    <a:lumMod val="75000"/>
                    <a:lumOff val="25000"/>
                  </a:schemeClr>
                </a:solidFill>
              </a:rPr>
              <a:t>questions </a:t>
            </a:r>
            <a:r>
              <a:rPr lang="en-US" sz="2000" spc="-93">
                <a:solidFill>
                  <a:schemeClr val="tx1">
                    <a:lumMod val="75000"/>
                    <a:lumOff val="25000"/>
                  </a:schemeClr>
                </a:solidFill>
              </a:rPr>
              <a:t>should</a:t>
            </a:r>
            <a:r>
              <a:rPr lang="en-US" sz="2000" spc="-146">
                <a:solidFill>
                  <a:schemeClr val="tx1">
                    <a:lumMod val="75000"/>
                    <a:lumOff val="25000"/>
                  </a:schemeClr>
                </a:solidFill>
              </a:rPr>
              <a:t> </a:t>
            </a:r>
            <a:r>
              <a:rPr lang="en-US" sz="2000" spc="-84">
                <a:solidFill>
                  <a:schemeClr val="tx1">
                    <a:lumMod val="75000"/>
                    <a:lumOff val="25000"/>
                  </a:schemeClr>
                </a:solidFill>
              </a:rPr>
              <a:t>be:</a:t>
            </a:r>
            <a:endParaRPr lang="en-US" sz="2000">
              <a:solidFill>
                <a:schemeClr val="tx1">
                  <a:lumMod val="75000"/>
                  <a:lumOff val="25000"/>
                </a:schemeClr>
              </a:solidFill>
            </a:endParaRPr>
          </a:p>
          <a:p>
            <a:pPr marL="731783" lvl="1" indent="-277360">
              <a:spcBef>
                <a:spcPts val="1000"/>
              </a:spcBef>
              <a:buClr>
                <a:schemeClr val="accent1"/>
              </a:buClr>
              <a:buSzPct val="80000"/>
              <a:buFont typeface="Wingdings 3" charset="2"/>
              <a:buChar char=""/>
              <a:tabLst>
                <a:tab pos="732343" algn="l"/>
              </a:tabLst>
            </a:pPr>
            <a:r>
              <a:rPr lang="en-US" sz="2000" spc="-150">
                <a:solidFill>
                  <a:schemeClr val="tx1">
                    <a:lumMod val="75000"/>
                    <a:lumOff val="25000"/>
                  </a:schemeClr>
                </a:solidFill>
              </a:rPr>
              <a:t>Clear </a:t>
            </a:r>
            <a:r>
              <a:rPr lang="en-US" sz="2000" spc="-115">
                <a:solidFill>
                  <a:schemeClr val="tx1">
                    <a:lumMod val="75000"/>
                    <a:lumOff val="25000"/>
                  </a:schemeClr>
                </a:solidFill>
              </a:rPr>
              <a:t>and precise </a:t>
            </a:r>
            <a:r>
              <a:rPr lang="en-US" sz="2000" spc="-97">
                <a:solidFill>
                  <a:schemeClr val="tx1">
                    <a:lumMod val="75000"/>
                    <a:lumOff val="25000"/>
                  </a:schemeClr>
                </a:solidFill>
              </a:rPr>
              <a:t>(one </a:t>
            </a:r>
            <a:r>
              <a:rPr lang="en-US" sz="2000" spc="-75">
                <a:solidFill>
                  <a:schemeClr val="tx1">
                    <a:lumMod val="75000"/>
                    <a:lumOff val="25000"/>
                  </a:schemeClr>
                </a:solidFill>
              </a:rPr>
              <a:t>question </a:t>
            </a:r>
            <a:r>
              <a:rPr lang="en-US" sz="2000" spc="-44">
                <a:solidFill>
                  <a:schemeClr val="tx1">
                    <a:lumMod val="75000"/>
                    <a:lumOff val="25000"/>
                  </a:schemeClr>
                </a:solidFill>
              </a:rPr>
              <a:t>at </a:t>
            </a:r>
            <a:r>
              <a:rPr lang="en-US" sz="2000" spc="-185">
                <a:solidFill>
                  <a:schemeClr val="tx1">
                    <a:lumMod val="75000"/>
                    <a:lumOff val="25000"/>
                  </a:schemeClr>
                </a:solidFill>
              </a:rPr>
              <a:t>a</a:t>
            </a:r>
            <a:r>
              <a:rPr lang="en-US" sz="2000" spc="-243">
                <a:solidFill>
                  <a:schemeClr val="tx1">
                    <a:lumMod val="75000"/>
                    <a:lumOff val="25000"/>
                  </a:schemeClr>
                </a:solidFill>
              </a:rPr>
              <a:t> </a:t>
            </a:r>
            <a:r>
              <a:rPr lang="en-US" sz="2000" spc="-35">
                <a:solidFill>
                  <a:schemeClr val="tx1">
                    <a:lumMod val="75000"/>
                    <a:lumOff val="25000"/>
                  </a:schemeClr>
                </a:solidFill>
              </a:rPr>
              <a:t>time)</a:t>
            </a:r>
            <a:endParaRPr lang="en-US" sz="2000">
              <a:solidFill>
                <a:schemeClr val="tx1">
                  <a:lumMod val="75000"/>
                  <a:lumOff val="25000"/>
                </a:schemeClr>
              </a:solidFill>
            </a:endParaRPr>
          </a:p>
          <a:p>
            <a:pPr marL="731783" marR="4483" lvl="1" indent="-277360">
              <a:spcBef>
                <a:spcPts val="1000"/>
              </a:spcBef>
              <a:buClr>
                <a:schemeClr val="accent1"/>
              </a:buClr>
              <a:buSzPct val="80000"/>
              <a:buFont typeface="Wingdings 3" charset="2"/>
              <a:buChar char=""/>
              <a:tabLst>
                <a:tab pos="732343" algn="l"/>
              </a:tabLst>
            </a:pPr>
            <a:r>
              <a:rPr lang="en-US" sz="2000" spc="-150">
                <a:solidFill>
                  <a:schemeClr val="tx1">
                    <a:lumMod val="75000"/>
                    <a:lumOff val="25000"/>
                  </a:schemeClr>
                </a:solidFill>
              </a:rPr>
              <a:t>Advance </a:t>
            </a:r>
            <a:r>
              <a:rPr lang="en-US" sz="2000" spc="-185">
                <a:solidFill>
                  <a:schemeClr val="tx1">
                    <a:lumMod val="75000"/>
                    <a:lumOff val="25000"/>
                  </a:schemeClr>
                </a:solidFill>
              </a:rPr>
              <a:t>a </a:t>
            </a:r>
            <a:r>
              <a:rPr lang="en-US" sz="2000" spc="-71">
                <a:solidFill>
                  <a:schemeClr val="tx1">
                    <a:lumMod val="75000"/>
                    <a:lumOff val="25000"/>
                  </a:schemeClr>
                </a:solidFill>
              </a:rPr>
              <a:t>party’s </a:t>
            </a:r>
            <a:r>
              <a:rPr lang="en-US" sz="2000" spc="-57">
                <a:solidFill>
                  <a:schemeClr val="tx1">
                    <a:lumMod val="75000"/>
                    <a:lumOff val="25000"/>
                  </a:schemeClr>
                </a:solidFill>
              </a:rPr>
              <a:t>position </a:t>
            </a:r>
            <a:r>
              <a:rPr lang="en-US" sz="2000" spc="9">
                <a:solidFill>
                  <a:schemeClr val="tx1">
                    <a:lumMod val="75000"/>
                    <a:lumOff val="25000"/>
                  </a:schemeClr>
                </a:solidFill>
              </a:rPr>
              <a:t>with </a:t>
            </a:r>
            <a:r>
              <a:rPr lang="en-US" sz="2000" spc="-97">
                <a:solidFill>
                  <a:schemeClr val="tx1">
                    <a:lumMod val="75000"/>
                    <a:lumOff val="25000"/>
                  </a:schemeClr>
                </a:solidFill>
              </a:rPr>
              <a:t>respect </a:t>
            </a:r>
            <a:r>
              <a:rPr lang="en-US" sz="2000" spc="26">
                <a:solidFill>
                  <a:schemeClr val="tx1">
                    <a:lumMod val="75000"/>
                    <a:lumOff val="25000"/>
                  </a:schemeClr>
                </a:solidFill>
              </a:rPr>
              <a:t>to</a:t>
            </a:r>
            <a:r>
              <a:rPr lang="en-US" sz="2000" spc="-296">
                <a:solidFill>
                  <a:schemeClr val="tx1">
                    <a:lumMod val="75000"/>
                    <a:lumOff val="25000"/>
                  </a:schemeClr>
                </a:solidFill>
              </a:rPr>
              <a:t> </a:t>
            </a:r>
            <a:r>
              <a:rPr lang="en-US" sz="2000" spc="-101">
                <a:solidFill>
                  <a:schemeClr val="tx1">
                    <a:lumMod val="75000"/>
                    <a:lumOff val="25000"/>
                  </a:schemeClr>
                </a:solidFill>
              </a:rPr>
              <a:t>one  </a:t>
            </a:r>
            <a:r>
              <a:rPr lang="en-US" sz="2000" spc="-22">
                <a:solidFill>
                  <a:schemeClr val="tx1">
                    <a:lumMod val="75000"/>
                    <a:lumOff val="25000"/>
                  </a:schemeClr>
                </a:solidFill>
              </a:rPr>
              <a:t>or </a:t>
            </a:r>
            <a:r>
              <a:rPr lang="en-US" sz="2000" spc="-75">
                <a:solidFill>
                  <a:schemeClr val="tx1">
                    <a:lumMod val="75000"/>
                    <a:lumOff val="25000"/>
                  </a:schemeClr>
                </a:solidFill>
              </a:rPr>
              <a:t>more </a:t>
            </a:r>
            <a:r>
              <a:rPr lang="en-US" sz="2000" spc="-88">
                <a:solidFill>
                  <a:schemeClr val="tx1">
                    <a:lumMod val="75000"/>
                    <a:lumOff val="25000"/>
                  </a:schemeClr>
                </a:solidFill>
              </a:rPr>
              <a:t>elements </a:t>
            </a:r>
            <a:r>
              <a:rPr lang="en-US" sz="2000" spc="-9">
                <a:solidFill>
                  <a:schemeClr val="tx1">
                    <a:lumMod val="75000"/>
                    <a:lumOff val="25000"/>
                  </a:schemeClr>
                </a:solidFill>
              </a:rPr>
              <a:t>of </a:t>
            </a:r>
            <a:r>
              <a:rPr lang="en-US" sz="2000" spc="-35">
                <a:solidFill>
                  <a:schemeClr val="tx1">
                    <a:lumMod val="75000"/>
                    <a:lumOff val="25000"/>
                  </a:schemeClr>
                </a:solidFill>
              </a:rPr>
              <a:t>the </a:t>
            </a:r>
            <a:r>
              <a:rPr lang="en-US" sz="2000" spc="-150">
                <a:solidFill>
                  <a:schemeClr val="tx1">
                    <a:lumMod val="75000"/>
                    <a:lumOff val="25000"/>
                  </a:schemeClr>
                </a:solidFill>
              </a:rPr>
              <a:t>sexual </a:t>
            </a:r>
            <a:r>
              <a:rPr lang="en-US" sz="2000" spc="-119">
                <a:solidFill>
                  <a:schemeClr val="tx1">
                    <a:lumMod val="75000"/>
                    <a:lumOff val="25000"/>
                  </a:schemeClr>
                </a:solidFill>
              </a:rPr>
              <a:t>harassment  </a:t>
            </a:r>
            <a:r>
              <a:rPr lang="en-US" sz="2000" spc="-115">
                <a:solidFill>
                  <a:schemeClr val="tx1">
                    <a:lumMod val="75000"/>
                    <a:lumOff val="25000"/>
                  </a:schemeClr>
                </a:solidFill>
              </a:rPr>
              <a:t>alleged</a:t>
            </a:r>
            <a:endParaRPr lang="en-US" sz="2000">
              <a:solidFill>
                <a:schemeClr val="tx1">
                  <a:lumMod val="75000"/>
                  <a:lumOff val="25000"/>
                </a:schemeClr>
              </a:solidFill>
            </a:endParaRPr>
          </a:p>
          <a:p>
            <a:pPr marL="731783" lvl="1" indent="-277360">
              <a:spcBef>
                <a:spcPts val="1000"/>
              </a:spcBef>
              <a:buClr>
                <a:schemeClr val="accent1"/>
              </a:buClr>
              <a:buSzPct val="80000"/>
              <a:buFont typeface="Wingdings 3" charset="2"/>
              <a:buChar char=""/>
              <a:tabLst>
                <a:tab pos="732343" algn="l"/>
              </a:tabLst>
            </a:pPr>
            <a:r>
              <a:rPr lang="en-US" sz="2000" spc="-221">
                <a:solidFill>
                  <a:schemeClr val="tx1">
                    <a:lumMod val="75000"/>
                    <a:lumOff val="25000"/>
                  </a:schemeClr>
                </a:solidFill>
              </a:rPr>
              <a:t>Be </a:t>
            </a:r>
            <a:r>
              <a:rPr lang="en-US" sz="2000" spc="-172">
                <a:solidFill>
                  <a:schemeClr val="tx1">
                    <a:lumMod val="75000"/>
                    <a:lumOff val="25000"/>
                  </a:schemeClr>
                </a:solidFill>
              </a:rPr>
              <a:t>asked </a:t>
            </a:r>
            <a:r>
              <a:rPr lang="en-US" sz="2000" spc="-31">
                <a:solidFill>
                  <a:schemeClr val="tx1">
                    <a:lumMod val="75000"/>
                    <a:lumOff val="25000"/>
                  </a:schemeClr>
                </a:solidFill>
              </a:rPr>
              <a:t>in </a:t>
            </a:r>
            <a:r>
              <a:rPr lang="en-US" sz="2000" spc="-185">
                <a:solidFill>
                  <a:schemeClr val="tx1">
                    <a:lumMod val="75000"/>
                    <a:lumOff val="25000"/>
                  </a:schemeClr>
                </a:solidFill>
              </a:rPr>
              <a:t>a </a:t>
            </a:r>
            <a:r>
              <a:rPr lang="en-US" sz="2000" spc="-71">
                <a:solidFill>
                  <a:schemeClr val="tx1">
                    <a:lumMod val="75000"/>
                    <a:lumOff val="25000"/>
                  </a:schemeClr>
                </a:solidFill>
              </a:rPr>
              <a:t>purposeful</a:t>
            </a:r>
            <a:r>
              <a:rPr lang="en-US" sz="2000" spc="-22">
                <a:solidFill>
                  <a:schemeClr val="tx1">
                    <a:lumMod val="75000"/>
                    <a:lumOff val="25000"/>
                  </a:schemeClr>
                </a:solidFill>
              </a:rPr>
              <a:t> </a:t>
            </a:r>
            <a:r>
              <a:rPr lang="en-US" sz="2000" spc="-57">
                <a:solidFill>
                  <a:schemeClr val="tx1">
                    <a:lumMod val="75000"/>
                    <a:lumOff val="25000"/>
                  </a:schemeClr>
                </a:solidFill>
              </a:rPr>
              <a:t>order</a:t>
            </a:r>
            <a:endParaRPr lang="en-US" sz="2000">
              <a:solidFill>
                <a:schemeClr val="tx1">
                  <a:lumMod val="75000"/>
                  <a:lumOff val="25000"/>
                </a:schemeClr>
              </a:solidFill>
            </a:endParaRPr>
          </a:p>
        </p:txBody>
      </p:sp>
    </p:spTree>
    <p:extLst>
      <p:ext uri="{BB962C8B-B14F-4D97-AF65-F5344CB8AC3E}">
        <p14:creationId xmlns:p14="http://schemas.microsoft.com/office/powerpoint/2010/main" val="2906422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79582B8D-CFB3-AAFC-4557-813BC45B0290}"/>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Example: Effective Questioning</a:t>
            </a:r>
          </a:p>
        </p:txBody>
      </p:sp>
      <p:sp>
        <p:nvSpPr>
          <p:cNvPr id="3" name="Content Placeholder 2">
            <a:extLst>
              <a:ext uri="{FF2B5EF4-FFF2-40B4-BE49-F238E27FC236}">
                <a16:creationId xmlns:a16="http://schemas.microsoft.com/office/drawing/2014/main" id="{56510195-6DFD-BE53-E78A-821AE543BB7F}"/>
              </a:ext>
            </a:extLst>
          </p:cNvPr>
          <p:cNvSpPr>
            <a:spLocks noGrp="1"/>
          </p:cNvSpPr>
          <p:nvPr>
            <p:ph idx="1"/>
          </p:nvPr>
        </p:nvSpPr>
        <p:spPr>
          <a:xfrm>
            <a:off x="5290076" y="437513"/>
            <a:ext cx="6562399" cy="5954325"/>
          </a:xfrm>
        </p:spPr>
        <p:txBody>
          <a:bodyPr anchor="ctr">
            <a:normAutofit/>
          </a:bodyPr>
          <a:lstStyle/>
          <a:p>
            <a:pPr algn="just"/>
            <a:r>
              <a:rPr lang="en-US" sz="2000" dirty="0"/>
              <a:t>Complainant has accused respondent of hostile environment sexual harassment.	The advisor for the complainant asks questions of a  roommate that may show the complainant was so affected by the conduct that complainant stopped going to class.</a:t>
            </a:r>
          </a:p>
          <a:p>
            <a:endParaRPr lang="en-US" sz="2000" dirty="0"/>
          </a:p>
        </p:txBody>
      </p:sp>
    </p:spTree>
    <p:extLst>
      <p:ext uri="{BB962C8B-B14F-4D97-AF65-F5344CB8AC3E}">
        <p14:creationId xmlns:p14="http://schemas.microsoft.com/office/powerpoint/2010/main" val="80941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8CB3BA1F-61EC-43EA-B954-8D7BA548F23B}"/>
              </a:ext>
            </a:extLst>
          </p:cNvPr>
          <p:cNvSpPr>
            <a:spLocks noGrp="1"/>
          </p:cNvSpPr>
          <p:nvPr>
            <p:ph type="body" sz="quarter" idx="14"/>
          </p:nvPr>
        </p:nvSpPr>
        <p:spPr/>
        <p:txBody>
          <a:bodyPr/>
          <a:lstStyle/>
          <a:p>
            <a:r>
              <a:rPr lang="en-US" dirty="0"/>
              <a:t>Hearing​​</a:t>
            </a:r>
          </a:p>
        </p:txBody>
      </p:sp>
      <p:sp>
        <p:nvSpPr>
          <p:cNvPr id="36" name="Content Placeholder 35">
            <a:extLst>
              <a:ext uri="{FF2B5EF4-FFF2-40B4-BE49-F238E27FC236}">
                <a16:creationId xmlns:a16="http://schemas.microsoft.com/office/drawing/2014/main" id="{E729BB73-6CD7-44AA-A8FE-669B7271B5B8}"/>
              </a:ext>
            </a:extLst>
          </p:cNvPr>
          <p:cNvSpPr>
            <a:spLocks noGrp="1"/>
          </p:cNvSpPr>
          <p:nvPr>
            <p:ph sz="quarter" idx="15"/>
          </p:nvPr>
        </p:nvSpPr>
        <p:spPr>
          <a:xfrm>
            <a:off x="5137282" y="2711756"/>
            <a:ext cx="6591874" cy="4009719"/>
          </a:xfrm>
        </p:spPr>
        <p:txBody>
          <a:bodyPr>
            <a:normAutofit lnSpcReduction="10000"/>
          </a:bodyPr>
          <a:lstStyle/>
          <a:p>
            <a:r>
              <a:rPr lang="en-US" sz="1800" b="1" dirty="0">
                <a:solidFill>
                  <a:schemeClr val="accent5">
                    <a:lumMod val="50000"/>
                  </a:schemeClr>
                </a:solidFill>
              </a:rPr>
              <a:t>What is the purpose of the hearing?</a:t>
            </a:r>
          </a:p>
          <a:p>
            <a:endParaRPr lang="en-US" sz="1800" b="1" dirty="0">
              <a:solidFill>
                <a:schemeClr val="accent5">
                  <a:lumMod val="50000"/>
                </a:schemeClr>
              </a:solidFill>
            </a:endParaRPr>
          </a:p>
          <a:p>
            <a:pPr algn="just"/>
            <a:r>
              <a:rPr lang="en-US" sz="1800" dirty="0"/>
              <a:t>To hear testimony and receive non-testimonial evidence so that the decision-maker can determine facts under a  standard of evidence apply those facts to the policy and issue a written determination resolving the formal complaint and imposing discipline/remedial measures, as necessary.</a:t>
            </a:r>
          </a:p>
          <a:p>
            <a:endParaRPr lang="en-US" dirty="0"/>
          </a:p>
        </p:txBody>
      </p:sp>
      <p:pic>
        <p:nvPicPr>
          <p:cNvPr id="13" name="Picture Placeholder 12" descr="Person on busy street">
            <a:extLst>
              <a:ext uri="{FF2B5EF4-FFF2-40B4-BE49-F238E27FC236}">
                <a16:creationId xmlns:a16="http://schemas.microsoft.com/office/drawing/2014/main" id="{11723159-47B9-DA26-AF52-7D2F51515CAE}"/>
              </a:ext>
            </a:extLst>
          </p:cNvPr>
          <p:cNvPicPr>
            <a:picLocks noGrp="1" noChangeAspect="1"/>
          </p:cNvPicPr>
          <p:nvPr>
            <p:ph type="pic" sz="quarter" idx="13"/>
          </p:nvPr>
        </p:nvPicPr>
        <p:blipFill>
          <a:blip r:embed="rId2"/>
          <a:srcRect l="27439" r="27439"/>
          <a:stretch>
            <a:fillRect/>
          </a:stretch>
        </p:blipFill>
        <p:spPr>
          <a:xfrm>
            <a:off x="1482906" y="1770009"/>
            <a:ext cx="3439050" cy="5087990"/>
          </a:xfrm>
        </p:spPr>
      </p:pic>
    </p:spTree>
    <p:extLst>
      <p:ext uri="{BB962C8B-B14F-4D97-AF65-F5344CB8AC3E}">
        <p14:creationId xmlns:p14="http://schemas.microsoft.com/office/powerpoint/2010/main" val="660747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Shape 14">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a:solidFill>
                  <a:srgbClr val="EBEBEB"/>
                </a:solidFill>
              </a:rPr>
              <a:t>Questioning…</a:t>
            </a:r>
          </a:p>
        </p:txBody>
      </p:sp>
      <p:sp>
        <p:nvSpPr>
          <p:cNvPr id="4" name="object 4"/>
          <p:cNvSpPr txBox="1"/>
          <p:nvPr/>
        </p:nvSpPr>
        <p:spPr>
          <a:xfrm>
            <a:off x="5290077" y="437513"/>
            <a:ext cx="5502614" cy="5954325"/>
          </a:xfrm>
          <a:prstGeom prst="rect">
            <a:avLst/>
          </a:prstGeom>
        </p:spPr>
        <p:txBody>
          <a:bodyPr vert="horz" lIns="91440" tIns="45720" rIns="91440" bIns="45720" rtlCol="0" anchor="ctr">
            <a:normAutofit/>
          </a:bodyPr>
          <a:lstStyle/>
          <a:p>
            <a:pPr marL="344599" marR="4483" indent="-333953">
              <a:spcBef>
                <a:spcPts val="1000"/>
              </a:spcBef>
              <a:buClr>
                <a:schemeClr val="accent1"/>
              </a:buClr>
              <a:buSzPct val="80000"/>
              <a:buFont typeface="Wingdings 3" charset="2"/>
              <a:buChar char=""/>
              <a:tabLst>
                <a:tab pos="344599" algn="l"/>
                <a:tab pos="345160" algn="l"/>
              </a:tabLst>
            </a:pPr>
            <a:r>
              <a:rPr lang="en-US" sz="2000" spc="-49">
                <a:solidFill>
                  <a:schemeClr val="tx1">
                    <a:lumMod val="75000"/>
                    <a:lumOff val="25000"/>
                  </a:schemeClr>
                </a:solidFill>
              </a:rPr>
              <a:t>Often</a:t>
            </a:r>
            <a:r>
              <a:rPr lang="en-US" sz="2000" spc="-115">
                <a:solidFill>
                  <a:schemeClr val="tx1">
                    <a:lumMod val="75000"/>
                    <a:lumOff val="25000"/>
                  </a:schemeClr>
                </a:solidFill>
              </a:rPr>
              <a:t> </a:t>
            </a:r>
            <a:r>
              <a:rPr lang="en-US" sz="2000" spc="-79">
                <a:solidFill>
                  <a:schemeClr val="tx1">
                    <a:lumMod val="75000"/>
                    <a:lumOff val="25000"/>
                  </a:schemeClr>
                </a:solidFill>
              </a:rPr>
              <a:t>one</a:t>
            </a:r>
            <a:r>
              <a:rPr lang="en-US" sz="2000" spc="-115">
                <a:solidFill>
                  <a:schemeClr val="tx1">
                    <a:lumMod val="75000"/>
                    <a:lumOff val="25000"/>
                  </a:schemeClr>
                </a:solidFill>
              </a:rPr>
              <a:t> </a:t>
            </a:r>
            <a:r>
              <a:rPr lang="en-US" sz="2000">
                <a:solidFill>
                  <a:schemeClr val="tx1">
                    <a:lumMod val="75000"/>
                    <a:lumOff val="25000"/>
                  </a:schemeClr>
                </a:solidFill>
              </a:rPr>
              <a:t>of</a:t>
            </a:r>
            <a:r>
              <a:rPr lang="en-US" sz="2000" spc="-115">
                <a:solidFill>
                  <a:schemeClr val="tx1">
                    <a:lumMod val="75000"/>
                    <a:lumOff val="25000"/>
                  </a:schemeClr>
                </a:solidFill>
              </a:rPr>
              <a:t> </a:t>
            </a:r>
            <a:r>
              <a:rPr lang="en-US" sz="2000" spc="-22">
                <a:solidFill>
                  <a:schemeClr val="tx1">
                    <a:lumMod val="75000"/>
                    <a:lumOff val="25000"/>
                  </a:schemeClr>
                </a:solidFill>
              </a:rPr>
              <a:t>the</a:t>
            </a:r>
            <a:r>
              <a:rPr lang="en-US" sz="2000" spc="-115">
                <a:solidFill>
                  <a:schemeClr val="tx1">
                    <a:lumMod val="75000"/>
                    <a:lumOff val="25000"/>
                  </a:schemeClr>
                </a:solidFill>
              </a:rPr>
              <a:t> </a:t>
            </a:r>
            <a:r>
              <a:rPr lang="en-US" sz="2000" spc="-62">
                <a:solidFill>
                  <a:schemeClr val="tx1">
                    <a:lumMod val="75000"/>
                    <a:lumOff val="25000"/>
                  </a:schemeClr>
                </a:solidFill>
              </a:rPr>
              <a:t>most</a:t>
            </a:r>
            <a:r>
              <a:rPr lang="en-US" sz="2000" spc="-115">
                <a:solidFill>
                  <a:schemeClr val="tx1">
                    <a:lumMod val="75000"/>
                    <a:lumOff val="25000"/>
                  </a:schemeClr>
                </a:solidFill>
              </a:rPr>
              <a:t> </a:t>
            </a:r>
            <a:r>
              <a:rPr lang="en-US" sz="2000" spc="-35">
                <a:solidFill>
                  <a:schemeClr val="tx1">
                    <a:lumMod val="75000"/>
                    <a:lumOff val="25000"/>
                  </a:schemeClr>
                </a:solidFill>
              </a:rPr>
              <a:t>critical</a:t>
            </a:r>
            <a:r>
              <a:rPr lang="en-US" sz="2000" spc="-110">
                <a:solidFill>
                  <a:schemeClr val="tx1">
                    <a:lumMod val="75000"/>
                    <a:lumOff val="25000"/>
                  </a:schemeClr>
                </a:solidFill>
              </a:rPr>
              <a:t> </a:t>
            </a:r>
            <a:r>
              <a:rPr lang="en-US" sz="2000" spc="-57">
                <a:solidFill>
                  <a:schemeClr val="tx1">
                    <a:lumMod val="75000"/>
                    <a:lumOff val="25000"/>
                  </a:schemeClr>
                </a:solidFill>
              </a:rPr>
              <a:t>parts</a:t>
            </a:r>
            <a:r>
              <a:rPr lang="en-US" sz="2000" spc="-115">
                <a:solidFill>
                  <a:schemeClr val="tx1">
                    <a:lumMod val="75000"/>
                    <a:lumOff val="25000"/>
                  </a:schemeClr>
                </a:solidFill>
              </a:rPr>
              <a:t> </a:t>
            </a:r>
            <a:r>
              <a:rPr lang="en-US" sz="2000">
                <a:solidFill>
                  <a:schemeClr val="tx1">
                    <a:lumMod val="75000"/>
                    <a:lumOff val="25000"/>
                  </a:schemeClr>
                </a:solidFill>
              </a:rPr>
              <a:t>of  </a:t>
            </a:r>
            <a:r>
              <a:rPr lang="en-US" sz="2000" spc="-119">
                <a:solidFill>
                  <a:schemeClr val="tx1">
                    <a:lumMod val="75000"/>
                    <a:lumOff val="25000"/>
                  </a:schemeClr>
                </a:solidFill>
              </a:rPr>
              <a:t>any</a:t>
            </a:r>
            <a:r>
              <a:rPr lang="en-US" sz="2000" spc="-110">
                <a:solidFill>
                  <a:schemeClr val="tx1">
                    <a:lumMod val="75000"/>
                    <a:lumOff val="25000"/>
                  </a:schemeClr>
                </a:solidFill>
              </a:rPr>
              <a:t> </a:t>
            </a:r>
            <a:r>
              <a:rPr lang="en-US" sz="2000" spc="-75">
                <a:solidFill>
                  <a:schemeClr val="tx1">
                    <a:lumMod val="75000"/>
                    <a:lumOff val="25000"/>
                  </a:schemeClr>
                </a:solidFill>
              </a:rPr>
              <a:t>hearing</a:t>
            </a:r>
            <a:endParaRPr lang="en-US" sz="2000">
              <a:solidFill>
                <a:schemeClr val="tx1">
                  <a:lumMod val="75000"/>
                  <a:lumOff val="25000"/>
                </a:schemeClr>
              </a:solidFill>
            </a:endParaRPr>
          </a:p>
          <a:p>
            <a:pPr marL="344599" marR="196113" indent="-333953">
              <a:spcBef>
                <a:spcPts val="1000"/>
              </a:spcBef>
              <a:buClr>
                <a:schemeClr val="accent1"/>
              </a:buClr>
              <a:buSzPct val="80000"/>
              <a:buFont typeface="Wingdings 3" charset="2"/>
              <a:buChar char=""/>
              <a:tabLst>
                <a:tab pos="344599" algn="l"/>
                <a:tab pos="345160" algn="l"/>
              </a:tabLst>
            </a:pPr>
            <a:r>
              <a:rPr lang="en-US" sz="2000" spc="-106">
                <a:solidFill>
                  <a:schemeClr val="tx1">
                    <a:lumMod val="75000"/>
                    <a:lumOff val="25000"/>
                  </a:schemeClr>
                </a:solidFill>
              </a:rPr>
              <a:t>Provides an </a:t>
            </a:r>
            <a:r>
              <a:rPr lang="en-US" sz="2000" spc="-18">
                <a:solidFill>
                  <a:schemeClr val="tx1">
                    <a:lumMod val="75000"/>
                    <a:lumOff val="25000"/>
                  </a:schemeClr>
                </a:solidFill>
              </a:rPr>
              <a:t>opportunity </a:t>
            </a:r>
            <a:r>
              <a:rPr lang="en-US" sz="2000" spc="31">
                <a:solidFill>
                  <a:schemeClr val="tx1">
                    <a:lumMod val="75000"/>
                    <a:lumOff val="25000"/>
                  </a:schemeClr>
                </a:solidFill>
              </a:rPr>
              <a:t>to </a:t>
            </a:r>
            <a:r>
              <a:rPr lang="en-US" sz="2000">
                <a:solidFill>
                  <a:schemeClr val="tx1">
                    <a:lumMod val="75000"/>
                    <a:lumOff val="25000"/>
                  </a:schemeClr>
                </a:solidFill>
              </a:rPr>
              <a:t>further  </a:t>
            </a:r>
            <a:r>
              <a:rPr lang="en-US" sz="2000" spc="-44">
                <a:solidFill>
                  <a:schemeClr val="tx1">
                    <a:lumMod val="75000"/>
                    <a:lumOff val="25000"/>
                  </a:schemeClr>
                </a:solidFill>
              </a:rPr>
              <a:t>clarify </a:t>
            </a:r>
            <a:r>
              <a:rPr lang="en-US" sz="2000" spc="-79">
                <a:solidFill>
                  <a:schemeClr val="tx1">
                    <a:lumMod val="75000"/>
                    <a:lumOff val="25000"/>
                  </a:schemeClr>
                </a:solidFill>
              </a:rPr>
              <a:t>facts </a:t>
            </a:r>
            <a:r>
              <a:rPr lang="en-US" sz="2000" spc="-93">
                <a:solidFill>
                  <a:schemeClr val="tx1">
                    <a:lumMod val="75000"/>
                    <a:lumOff val="25000"/>
                  </a:schemeClr>
                </a:solidFill>
              </a:rPr>
              <a:t>and </a:t>
            </a:r>
            <a:r>
              <a:rPr lang="en-US" sz="2000" spc="-88">
                <a:solidFill>
                  <a:schemeClr val="tx1">
                    <a:lumMod val="75000"/>
                    <a:lumOff val="25000"/>
                  </a:schemeClr>
                </a:solidFill>
              </a:rPr>
              <a:t>evidence, </a:t>
            </a:r>
            <a:r>
              <a:rPr lang="en-US" sz="2000" spc="35">
                <a:solidFill>
                  <a:schemeClr val="tx1">
                    <a:lumMod val="75000"/>
                    <a:lumOff val="25000"/>
                  </a:schemeClr>
                </a:solidFill>
              </a:rPr>
              <a:t>if</a:t>
            </a:r>
            <a:r>
              <a:rPr lang="en-US" sz="2000" spc="-260">
                <a:solidFill>
                  <a:schemeClr val="tx1">
                    <a:lumMod val="75000"/>
                    <a:lumOff val="25000"/>
                  </a:schemeClr>
                </a:solidFill>
              </a:rPr>
              <a:t> </a:t>
            </a:r>
            <a:r>
              <a:rPr lang="en-US" sz="2000" spc="-88">
                <a:solidFill>
                  <a:schemeClr val="tx1">
                    <a:lumMod val="75000"/>
                    <a:lumOff val="25000"/>
                  </a:schemeClr>
                </a:solidFill>
              </a:rPr>
              <a:t>needed</a:t>
            </a:r>
            <a:endParaRPr lang="en-US" sz="2000">
              <a:solidFill>
                <a:schemeClr val="tx1">
                  <a:lumMod val="75000"/>
                  <a:lumOff val="25000"/>
                </a:schemeClr>
              </a:solidFill>
            </a:endParaRPr>
          </a:p>
          <a:p>
            <a:pPr marL="344599" marR="168658" indent="-333953">
              <a:spcBef>
                <a:spcPts val="1000"/>
              </a:spcBef>
              <a:buClr>
                <a:schemeClr val="accent1"/>
              </a:buClr>
              <a:buSzPct val="80000"/>
              <a:buFont typeface="Wingdings 3" charset="2"/>
              <a:buChar char=""/>
              <a:tabLst>
                <a:tab pos="344599" algn="l"/>
                <a:tab pos="345160" algn="l"/>
              </a:tabLst>
            </a:pPr>
            <a:r>
              <a:rPr lang="en-US" sz="2000" spc="-141">
                <a:solidFill>
                  <a:schemeClr val="tx1">
                    <a:lumMod val="75000"/>
                    <a:lumOff val="25000"/>
                  </a:schemeClr>
                </a:solidFill>
              </a:rPr>
              <a:t>The </a:t>
            </a:r>
            <a:r>
              <a:rPr lang="en-US" sz="2000" spc="-62">
                <a:solidFill>
                  <a:schemeClr val="tx1">
                    <a:lumMod val="75000"/>
                    <a:lumOff val="25000"/>
                  </a:schemeClr>
                </a:solidFill>
              </a:rPr>
              <a:t>wrong question—or </a:t>
            </a:r>
            <a:r>
              <a:rPr lang="en-US" sz="2000" spc="-22">
                <a:solidFill>
                  <a:schemeClr val="tx1">
                    <a:lumMod val="75000"/>
                    <a:lumOff val="25000"/>
                  </a:schemeClr>
                </a:solidFill>
              </a:rPr>
              <a:t>the </a:t>
            </a:r>
            <a:r>
              <a:rPr lang="en-US" sz="2000" spc="-18">
                <a:solidFill>
                  <a:schemeClr val="tx1">
                    <a:lumMod val="75000"/>
                    <a:lumOff val="25000"/>
                  </a:schemeClr>
                </a:solidFill>
              </a:rPr>
              <a:t>right  </a:t>
            </a:r>
            <a:r>
              <a:rPr lang="en-US" sz="2000" spc="-57">
                <a:solidFill>
                  <a:schemeClr val="tx1">
                    <a:lumMod val="75000"/>
                    <a:lumOff val="25000"/>
                  </a:schemeClr>
                </a:solidFill>
              </a:rPr>
              <a:t>question </a:t>
            </a:r>
            <a:r>
              <a:rPr lang="en-US" sz="2000" spc="-141">
                <a:solidFill>
                  <a:schemeClr val="tx1">
                    <a:lumMod val="75000"/>
                    <a:lumOff val="25000"/>
                  </a:schemeClr>
                </a:solidFill>
              </a:rPr>
              <a:t>asked </a:t>
            </a:r>
            <a:r>
              <a:rPr lang="en-US" sz="2000" spc="-22">
                <a:solidFill>
                  <a:schemeClr val="tx1">
                    <a:lumMod val="75000"/>
                    <a:lumOff val="25000"/>
                  </a:schemeClr>
                </a:solidFill>
              </a:rPr>
              <a:t>the </a:t>
            </a:r>
            <a:r>
              <a:rPr lang="en-US" sz="2000" spc="-62">
                <a:solidFill>
                  <a:schemeClr val="tx1">
                    <a:lumMod val="75000"/>
                    <a:lumOff val="25000"/>
                  </a:schemeClr>
                </a:solidFill>
              </a:rPr>
              <a:t>wrong</a:t>
            </a:r>
            <a:r>
              <a:rPr lang="en-US" sz="2000" spc="-274">
                <a:solidFill>
                  <a:schemeClr val="tx1">
                    <a:lumMod val="75000"/>
                    <a:lumOff val="25000"/>
                  </a:schemeClr>
                </a:solidFill>
              </a:rPr>
              <a:t> </a:t>
            </a:r>
            <a:r>
              <a:rPr lang="en-US" sz="2000" spc="-124">
                <a:solidFill>
                  <a:schemeClr val="tx1">
                    <a:lumMod val="75000"/>
                    <a:lumOff val="25000"/>
                  </a:schemeClr>
                </a:solidFill>
              </a:rPr>
              <a:t>way—can  </a:t>
            </a:r>
            <a:r>
              <a:rPr lang="en-US" sz="2000" spc="-75">
                <a:solidFill>
                  <a:schemeClr val="tx1">
                    <a:lumMod val="75000"/>
                    <a:lumOff val="25000"/>
                  </a:schemeClr>
                </a:solidFill>
              </a:rPr>
              <a:t>open </a:t>
            </a:r>
            <a:r>
              <a:rPr lang="en-US" sz="2000" spc="-22">
                <a:solidFill>
                  <a:schemeClr val="tx1">
                    <a:lumMod val="75000"/>
                    <a:lumOff val="25000"/>
                  </a:schemeClr>
                </a:solidFill>
              </a:rPr>
              <a:t>the </a:t>
            </a:r>
            <a:r>
              <a:rPr lang="en-US" sz="2000" spc="-35">
                <a:solidFill>
                  <a:schemeClr val="tx1">
                    <a:lumMod val="75000"/>
                    <a:lumOff val="25000"/>
                  </a:schemeClr>
                </a:solidFill>
              </a:rPr>
              <a:t>door </a:t>
            </a:r>
            <a:r>
              <a:rPr lang="en-US" sz="2000">
                <a:solidFill>
                  <a:schemeClr val="tx1">
                    <a:lumMod val="75000"/>
                    <a:lumOff val="25000"/>
                  </a:schemeClr>
                </a:solidFill>
              </a:rPr>
              <a:t>for</a:t>
            </a:r>
            <a:r>
              <a:rPr lang="en-US" sz="2000" spc="-313">
                <a:solidFill>
                  <a:schemeClr val="tx1">
                    <a:lumMod val="75000"/>
                    <a:lumOff val="25000"/>
                  </a:schemeClr>
                </a:solidFill>
              </a:rPr>
              <a:t> </a:t>
            </a:r>
            <a:r>
              <a:rPr lang="en-US" sz="2000" spc="-106">
                <a:solidFill>
                  <a:schemeClr val="tx1">
                    <a:lumMod val="75000"/>
                    <a:lumOff val="25000"/>
                  </a:schemeClr>
                </a:solidFill>
              </a:rPr>
              <a:t>challenges</a:t>
            </a:r>
            <a:endParaRPr lang="en-US" sz="2000">
              <a:solidFill>
                <a:schemeClr val="tx1">
                  <a:lumMod val="75000"/>
                  <a:lumOff val="25000"/>
                </a:schemeClr>
              </a:solidFill>
            </a:endParaRPr>
          </a:p>
        </p:txBody>
      </p:sp>
    </p:spTree>
    <p:extLst>
      <p:ext uri="{BB962C8B-B14F-4D97-AF65-F5344CB8AC3E}">
        <p14:creationId xmlns:p14="http://schemas.microsoft.com/office/powerpoint/2010/main" val="1928492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object 3"/>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4">
                <a:solidFill>
                  <a:srgbClr val="EBEBEB"/>
                </a:solidFill>
              </a:rPr>
              <a:t>General </a:t>
            </a:r>
            <a:r>
              <a:rPr lang="en-US">
                <a:solidFill>
                  <a:srgbClr val="EBEBEB"/>
                </a:solidFill>
              </a:rPr>
              <a:t>Questioning</a:t>
            </a:r>
            <a:r>
              <a:rPr lang="en-US" spc="-79">
                <a:solidFill>
                  <a:srgbClr val="EBEBEB"/>
                </a:solidFill>
              </a:rPr>
              <a:t> </a:t>
            </a:r>
            <a:r>
              <a:rPr lang="en-US" spc="-4">
                <a:solidFill>
                  <a:srgbClr val="EBEBEB"/>
                </a:solidFill>
              </a:rPr>
              <a:t>Guidelines</a:t>
            </a: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6" name="object 4">
            <a:extLst>
              <a:ext uri="{FF2B5EF4-FFF2-40B4-BE49-F238E27FC236}">
                <a16:creationId xmlns:a16="http://schemas.microsoft.com/office/drawing/2014/main" id="{CCFE39C7-EC0B-3074-0D1F-795DB540BE43}"/>
              </a:ext>
            </a:extLst>
          </p:cNvPr>
          <p:cNvGraphicFramePr/>
          <p:nvPr>
            <p:extLst>
              <p:ext uri="{D42A27DB-BD31-4B8C-83A1-F6EECF244321}">
                <p14:modId xmlns:p14="http://schemas.microsoft.com/office/powerpoint/2010/main" val="3535091696"/>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0859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z="3300" spc="-4">
                <a:solidFill>
                  <a:srgbClr val="EBEBEB"/>
                </a:solidFill>
              </a:rPr>
              <a:t>General </a:t>
            </a:r>
            <a:r>
              <a:rPr lang="en-US" sz="3300">
                <a:solidFill>
                  <a:srgbClr val="EBEBEB"/>
                </a:solidFill>
              </a:rPr>
              <a:t>Questioning</a:t>
            </a:r>
            <a:r>
              <a:rPr lang="en-US" sz="3300" spc="-79">
                <a:solidFill>
                  <a:srgbClr val="EBEBEB"/>
                </a:solidFill>
              </a:rPr>
              <a:t> </a:t>
            </a:r>
            <a:r>
              <a:rPr lang="en-US" sz="3300" spc="-4">
                <a:solidFill>
                  <a:srgbClr val="EBEBEB"/>
                </a:solidFill>
              </a:rPr>
              <a:t>Guidelines…</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9638EBC4-0855-F031-FB4E-387249F6D4B6}"/>
              </a:ext>
            </a:extLst>
          </p:cNvPr>
          <p:cNvGraphicFramePr/>
          <p:nvPr>
            <p:extLst>
              <p:ext uri="{D42A27DB-BD31-4B8C-83A1-F6EECF244321}">
                <p14:modId xmlns:p14="http://schemas.microsoft.com/office/powerpoint/2010/main" val="379894563"/>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448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4">
                <a:solidFill>
                  <a:srgbClr val="EBEBEB"/>
                </a:solidFill>
              </a:rPr>
              <a:t>When Asking </a:t>
            </a:r>
            <a:r>
              <a:rPr lang="en-US">
                <a:solidFill>
                  <a:srgbClr val="EBEBEB"/>
                </a:solidFill>
              </a:rPr>
              <a:t>Questions . .</a:t>
            </a:r>
            <a:r>
              <a:rPr lang="en-US" spc="-88">
                <a:solidFill>
                  <a:srgbClr val="EBEBEB"/>
                </a:solidFill>
              </a:rPr>
              <a:t> </a:t>
            </a:r>
            <a:r>
              <a:rPr lang="en-US">
                <a:solidFill>
                  <a:srgbClr val="EBEBEB"/>
                </a:solidFill>
              </a:rPr>
              <a:t>.</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3FE20E7A-CDC1-1F3D-CE70-5C892502F56E}"/>
              </a:ext>
            </a:extLst>
          </p:cNvPr>
          <p:cNvGraphicFramePr/>
          <p:nvPr>
            <p:extLst>
              <p:ext uri="{D42A27DB-BD31-4B8C-83A1-F6EECF244321}">
                <p14:modId xmlns:p14="http://schemas.microsoft.com/office/powerpoint/2010/main" val="103122802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1810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606425" y="973667"/>
            <a:ext cx="3971168" cy="4833745"/>
          </a:xfrm>
          <a:prstGeom prst="rect">
            <a:avLst/>
          </a:prstGeom>
        </p:spPr>
        <p:txBody>
          <a:bodyPr vert="horz" lIns="91440" tIns="45720" rIns="91440" bIns="45720" rtlCol="0" anchor="ctr">
            <a:normAutofit/>
          </a:bodyPr>
          <a:lstStyle/>
          <a:p>
            <a:pPr marL="1399689" marR="4483">
              <a:lnSpc>
                <a:spcPct val="90000"/>
              </a:lnSpc>
            </a:pPr>
            <a:r>
              <a:rPr lang="en-US" sz="1700" dirty="0">
                <a:solidFill>
                  <a:srgbClr val="EBEBEB"/>
                </a:solidFill>
              </a:rPr>
              <a:t>Some </a:t>
            </a:r>
            <a:r>
              <a:rPr lang="en-US" sz="1700" spc="-4" dirty="0">
                <a:solidFill>
                  <a:srgbClr val="EBEBEB"/>
                </a:solidFill>
              </a:rPr>
              <a:t>Common </a:t>
            </a:r>
            <a:r>
              <a:rPr lang="en-US" sz="1700" dirty="0">
                <a:solidFill>
                  <a:srgbClr val="EBEBEB"/>
                </a:solidFill>
              </a:rPr>
              <a:t>Questions</a:t>
            </a:r>
            <a:r>
              <a:rPr lang="en-US" sz="1700" spc="-84" dirty="0">
                <a:solidFill>
                  <a:srgbClr val="EBEBEB"/>
                </a:solidFill>
              </a:rPr>
              <a:t> </a:t>
            </a:r>
            <a:r>
              <a:rPr lang="en-US" sz="1700" dirty="0">
                <a:solidFill>
                  <a:srgbClr val="EBEBEB"/>
                </a:solidFill>
              </a:rPr>
              <a:t>by  </a:t>
            </a:r>
            <a:r>
              <a:rPr lang="en-US" sz="1700" spc="-4" dirty="0">
                <a:solidFill>
                  <a:srgbClr val="EBEBEB"/>
                </a:solidFill>
              </a:rPr>
              <a:t>Hearing Chair/Decision-Maker &amp; the Hearing Panel</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CCF3AF24-9362-D2FD-4369-243CB7B9A631}"/>
              </a:ext>
            </a:extLst>
          </p:cNvPr>
          <p:cNvGraphicFramePr/>
          <p:nvPr>
            <p:extLst>
              <p:ext uri="{D42A27DB-BD31-4B8C-83A1-F6EECF244321}">
                <p14:modId xmlns:p14="http://schemas.microsoft.com/office/powerpoint/2010/main" val="5009600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7360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5" name="Rectangle 54">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Oval 55">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7" name="Oval 56">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8" name="Rectangle 57">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9"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0"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61"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0" tIns="11206" rIns="0" bIns="0" rtlCol="0">
            <a:normAutofit/>
          </a:bodyPr>
          <a:lstStyle/>
          <a:p>
            <a:pPr marL="11206" marR="4483">
              <a:spcBef>
                <a:spcPts val="88"/>
              </a:spcBef>
            </a:pPr>
            <a:r>
              <a:rPr lang="en-US" spc="-4">
                <a:solidFill>
                  <a:srgbClr val="EBEBEB"/>
                </a:solidFill>
              </a:rPr>
              <a:t>Some </a:t>
            </a:r>
            <a:r>
              <a:rPr lang="en-US">
                <a:solidFill>
                  <a:srgbClr val="EBEBEB"/>
                </a:solidFill>
              </a:rPr>
              <a:t>(More) </a:t>
            </a:r>
            <a:r>
              <a:rPr lang="en-US" spc="-4">
                <a:solidFill>
                  <a:srgbClr val="EBEBEB"/>
                </a:solidFill>
              </a:rPr>
              <a:t>Common</a:t>
            </a:r>
            <a:r>
              <a:rPr lang="en-US" spc="-84">
                <a:solidFill>
                  <a:srgbClr val="EBEBEB"/>
                </a:solidFill>
              </a:rPr>
              <a:t> </a:t>
            </a:r>
            <a:r>
              <a:rPr lang="en-US">
                <a:solidFill>
                  <a:srgbClr val="EBEBEB"/>
                </a:solidFill>
              </a:rPr>
              <a:t>Questions  by</a:t>
            </a:r>
            <a:r>
              <a:rPr lang="en-US" spc="-4">
                <a:solidFill>
                  <a:srgbClr val="EBEBEB"/>
                </a:solidFill>
              </a:rPr>
              <a:t> Hearing Panel</a:t>
            </a:r>
          </a:p>
        </p:txBody>
      </p:sp>
      <p:sp>
        <p:nvSpPr>
          <p:cNvPr id="63" name="Rectangle 62">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C139702E-32F1-E429-3208-8F6008B3FC5B}"/>
              </a:ext>
            </a:extLst>
          </p:cNvPr>
          <p:cNvGraphicFramePr>
            <a:graphicFrameLocks noGrp="1"/>
          </p:cNvGraphicFramePr>
          <p:nvPr>
            <p:ph idx="1"/>
            <p:extLst>
              <p:ext uri="{D42A27DB-BD31-4B8C-83A1-F6EECF244321}">
                <p14:modId xmlns:p14="http://schemas.microsoft.com/office/powerpoint/2010/main" val="1461383640"/>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4168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197C3B65-1AB9-184D-9318-D4896643B996}"/>
              </a:ext>
            </a:extLst>
          </p:cNvPr>
          <p:cNvSpPr>
            <a:spLocks noGrp="1"/>
          </p:cNvSpPr>
          <p:nvPr>
            <p:ph type="ctrTitle"/>
          </p:nvPr>
        </p:nvSpPr>
        <p:spPr>
          <a:xfrm>
            <a:off x="7007145" y="1241266"/>
            <a:ext cx="4535926" cy="3153753"/>
          </a:xfrm>
        </p:spPr>
        <p:txBody>
          <a:bodyPr vert="horz" lIns="91440" tIns="45720" rIns="91440" bIns="45720" rtlCol="0" anchor="b">
            <a:normAutofit/>
          </a:bodyPr>
          <a:lstStyle/>
          <a:p>
            <a:pPr>
              <a:lnSpc>
                <a:spcPct val="90000"/>
              </a:lnSpc>
            </a:pPr>
            <a:r>
              <a:rPr lang="en-US" sz="5400" b="0" i="0" kern="1200">
                <a:solidFill>
                  <a:srgbClr val="EBEBEB"/>
                </a:solidFill>
                <a:effectLst/>
                <a:latin typeface="+mj-lt"/>
                <a:ea typeface="+mj-ea"/>
                <a:cs typeface="+mj-cs"/>
              </a:rPr>
              <a:t>Decision-Making</a:t>
            </a:r>
            <a:r>
              <a:rPr lang="en-US" sz="5400" b="0" i="0" kern="1200" spc="-79">
                <a:solidFill>
                  <a:srgbClr val="EBEBEB"/>
                </a:solidFill>
                <a:effectLst/>
                <a:latin typeface="+mj-lt"/>
                <a:ea typeface="+mj-ea"/>
                <a:cs typeface="+mj-cs"/>
              </a:rPr>
              <a:t> </a:t>
            </a:r>
            <a:r>
              <a:rPr lang="en-US" sz="5400" b="0" i="0" kern="1200">
                <a:solidFill>
                  <a:srgbClr val="EBEBEB"/>
                </a:solidFill>
                <a:effectLst/>
                <a:latin typeface="+mj-lt"/>
                <a:ea typeface="+mj-ea"/>
                <a:cs typeface="+mj-cs"/>
              </a:rPr>
              <a:t>and  </a:t>
            </a:r>
            <a:r>
              <a:rPr lang="en-US" sz="5400" b="0" i="0" kern="1200" spc="-4">
                <a:solidFill>
                  <a:srgbClr val="EBEBEB"/>
                </a:solidFill>
                <a:effectLst/>
                <a:latin typeface="+mj-lt"/>
                <a:ea typeface="+mj-ea"/>
                <a:cs typeface="+mj-cs"/>
              </a:rPr>
              <a:t>Evidentiary  Concepts</a:t>
            </a:r>
            <a:endParaRPr lang="en-US" sz="5400" b="0" i="0" kern="1200">
              <a:solidFill>
                <a:srgbClr val="EBEBEB"/>
              </a:solidFill>
              <a:latin typeface="+mj-lt"/>
              <a:ea typeface="+mj-ea"/>
              <a:cs typeface="+mj-cs"/>
            </a:endParaRPr>
          </a:p>
        </p:txBody>
      </p:sp>
      <p:grpSp>
        <p:nvGrpSpPr>
          <p:cNvPr id="18" name="Group 17">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9" name="Rectangle 18">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9" name="Graphic 8" descr="Decision chart">
            <a:extLst>
              <a:ext uri="{FF2B5EF4-FFF2-40B4-BE49-F238E27FC236}">
                <a16:creationId xmlns:a16="http://schemas.microsoft.com/office/drawing/2014/main" id="{38E12B39-1C11-9FEF-BFB5-F4978B3F3E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7252" y="1114621"/>
            <a:ext cx="4628758" cy="4628758"/>
          </a:xfrm>
          <a:prstGeom prst="rect">
            <a:avLst/>
          </a:prstGeom>
        </p:spPr>
      </p:pic>
    </p:spTree>
    <p:extLst>
      <p:ext uri="{BB962C8B-B14F-4D97-AF65-F5344CB8AC3E}">
        <p14:creationId xmlns:p14="http://schemas.microsoft.com/office/powerpoint/2010/main" val="791698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4">
                <a:solidFill>
                  <a:srgbClr val="EBEBEB"/>
                </a:solidFill>
              </a:rPr>
              <a:t>Decision-making</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D45F3FE9-3008-FCE2-D579-F681F3A1747B}"/>
              </a:ext>
            </a:extLst>
          </p:cNvPr>
          <p:cNvGraphicFramePr/>
          <p:nvPr>
            <p:extLst>
              <p:ext uri="{D42A27DB-BD31-4B8C-83A1-F6EECF244321}">
                <p14:modId xmlns:p14="http://schemas.microsoft.com/office/powerpoint/2010/main" val="223332888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8709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object 2"/>
          <p:cNvSpPr txBox="1">
            <a:spLocks noGrp="1"/>
          </p:cNvSpPr>
          <p:nvPr>
            <p:ph type="title"/>
          </p:nvPr>
        </p:nvSpPr>
        <p:spPr>
          <a:xfrm>
            <a:off x="836247" y="1085549"/>
            <a:ext cx="3430947" cy="4686903"/>
          </a:xfrm>
          <a:prstGeom prst="rect">
            <a:avLst/>
          </a:prstGeom>
        </p:spPr>
        <p:txBody>
          <a:bodyPr vert="horz" lIns="91440" tIns="45720" rIns="91440" bIns="45720" rtlCol="0" anchor="ctr">
            <a:normAutofit/>
          </a:bodyPr>
          <a:lstStyle/>
          <a:p>
            <a:pPr marL="11206" algn="r"/>
            <a:r>
              <a:rPr lang="en-US">
                <a:solidFill>
                  <a:schemeClr val="tx1"/>
                </a:solidFill>
              </a:rPr>
              <a:t>Key</a:t>
            </a:r>
            <a:r>
              <a:rPr lang="en-US" spc="-79">
                <a:solidFill>
                  <a:schemeClr val="tx1"/>
                </a:solidFill>
              </a:rPr>
              <a:t> </a:t>
            </a:r>
            <a:r>
              <a:rPr lang="en-US" spc="-4">
                <a:solidFill>
                  <a:schemeClr val="tx1"/>
                </a:solidFill>
              </a:rPr>
              <a:t>Principles</a:t>
            </a:r>
          </a:p>
        </p:txBody>
      </p:sp>
      <p:cxnSp>
        <p:nvCxnSpPr>
          <p:cNvPr id="21"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object 3"/>
          <p:cNvSpPr txBox="1"/>
          <p:nvPr/>
        </p:nvSpPr>
        <p:spPr>
          <a:xfrm>
            <a:off x="5041399" y="1085549"/>
            <a:ext cx="5579707" cy="4686903"/>
          </a:xfrm>
          <a:prstGeom prst="rect">
            <a:avLst/>
          </a:prstGeom>
        </p:spPr>
        <p:txBody>
          <a:bodyPr vert="horz" lIns="91440" tIns="45720" rIns="91440" bIns="45720" rtlCol="0" anchor="ctr">
            <a:normAutofit/>
          </a:bodyPr>
          <a:lstStyle/>
          <a:p>
            <a:pPr marL="288007" indent="-277360">
              <a:spcBef>
                <a:spcPts val="1000"/>
              </a:spcBef>
              <a:buClr>
                <a:schemeClr val="accent1"/>
              </a:buClr>
              <a:buSzPct val="80000"/>
              <a:buFont typeface="Wingdings 3" charset="2"/>
              <a:buChar char=""/>
              <a:tabLst>
                <a:tab pos="288567" algn="l"/>
              </a:tabLst>
            </a:pPr>
            <a:r>
              <a:rPr lang="en-US" spc="-88"/>
              <a:t>Direct </a:t>
            </a:r>
            <a:r>
              <a:rPr lang="en-US" spc="-185"/>
              <a:t>vs.</a:t>
            </a:r>
            <a:r>
              <a:rPr lang="en-US" spc="-238"/>
              <a:t> </a:t>
            </a:r>
            <a:r>
              <a:rPr lang="en-US" spc="-93"/>
              <a:t>circumstantial</a:t>
            </a:r>
            <a:endParaRPr lang="en-US"/>
          </a:p>
          <a:p>
            <a:pPr marL="788375" lvl="1" indent="-334513">
              <a:spcBef>
                <a:spcPts val="1000"/>
              </a:spcBef>
              <a:buClr>
                <a:schemeClr val="accent1"/>
              </a:buClr>
              <a:buSzPct val="80000"/>
              <a:buFont typeface="Wingdings 3" charset="2"/>
              <a:buChar char=""/>
              <a:tabLst>
                <a:tab pos="788375" algn="l"/>
                <a:tab pos="788936" algn="l"/>
              </a:tabLst>
            </a:pPr>
            <a:r>
              <a:rPr lang="en-US" spc="-212"/>
              <a:t>Hearsay</a:t>
            </a:r>
            <a:endParaRPr lang="en-US"/>
          </a:p>
          <a:p>
            <a:pPr marL="288007" indent="-277360">
              <a:spcBef>
                <a:spcPts val="1000"/>
              </a:spcBef>
              <a:buClr>
                <a:schemeClr val="accent1"/>
              </a:buClr>
              <a:buSzPct val="80000"/>
              <a:buFont typeface="Wingdings 3" charset="2"/>
              <a:buChar char=""/>
              <a:tabLst>
                <a:tab pos="288567" algn="l"/>
              </a:tabLst>
            </a:pPr>
            <a:r>
              <a:rPr lang="en-US" spc="-106"/>
              <a:t>Weight </a:t>
            </a:r>
            <a:r>
              <a:rPr lang="en-US"/>
              <a:t>of</a:t>
            </a:r>
            <a:r>
              <a:rPr lang="en-US" spc="-229"/>
              <a:t> </a:t>
            </a:r>
            <a:r>
              <a:rPr lang="en-US" spc="-132"/>
              <a:t>evidence</a:t>
            </a:r>
            <a:endParaRPr lang="en-US"/>
          </a:p>
          <a:p>
            <a:pPr marL="288007" indent="-277360">
              <a:spcBef>
                <a:spcPts val="1000"/>
              </a:spcBef>
              <a:buClr>
                <a:schemeClr val="accent1"/>
              </a:buClr>
              <a:buSzPct val="80000"/>
              <a:buFont typeface="Wingdings 3" charset="2"/>
              <a:buChar char=""/>
              <a:tabLst>
                <a:tab pos="288567" algn="l"/>
              </a:tabLst>
            </a:pPr>
            <a:r>
              <a:rPr lang="en-US" spc="-199"/>
              <a:t>Assessment </a:t>
            </a:r>
            <a:r>
              <a:rPr lang="en-US"/>
              <a:t>of</a:t>
            </a:r>
            <a:r>
              <a:rPr lang="en-US" spc="-141"/>
              <a:t> </a:t>
            </a:r>
            <a:r>
              <a:rPr lang="en-US" spc="-40"/>
              <a:t>credibility</a:t>
            </a:r>
            <a:endParaRPr lang="en-US"/>
          </a:p>
        </p:txBody>
      </p:sp>
    </p:spTree>
    <p:extLst>
      <p:ext uri="{BB962C8B-B14F-4D97-AF65-F5344CB8AC3E}">
        <p14:creationId xmlns:p14="http://schemas.microsoft.com/office/powerpoint/2010/main" val="329252730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4">
                <a:solidFill>
                  <a:srgbClr val="EBEBEB"/>
                </a:solidFill>
              </a:rPr>
              <a:t>Direct v. Circumstantial</a:t>
            </a:r>
            <a:r>
              <a:rPr lang="en-US" sz="3200" spc="-75">
                <a:solidFill>
                  <a:srgbClr val="EBEBEB"/>
                </a:solidFill>
              </a:rPr>
              <a:t> </a:t>
            </a:r>
            <a:r>
              <a:rPr lang="en-US" sz="3200" spc="-4">
                <a:solidFill>
                  <a:srgbClr val="EBEBEB"/>
                </a:solidFill>
              </a:rPr>
              <a:t>(Direct)</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145124" indent="-333953">
              <a:spcBef>
                <a:spcPts val="1000"/>
              </a:spcBef>
              <a:buClr>
                <a:schemeClr val="accent1"/>
              </a:buClr>
              <a:buSzPct val="80000"/>
              <a:buFont typeface="Wingdings 3" charset="2"/>
              <a:buChar char=""/>
              <a:tabLst>
                <a:tab pos="344599" algn="l"/>
                <a:tab pos="345160" algn="l"/>
              </a:tabLst>
            </a:pPr>
            <a:r>
              <a:rPr lang="en-US" sz="2000" spc="-150" dirty="0">
                <a:solidFill>
                  <a:schemeClr val="tx1">
                    <a:lumMod val="75000"/>
                    <a:lumOff val="25000"/>
                  </a:schemeClr>
                </a:solidFill>
              </a:rPr>
              <a:t>Direct </a:t>
            </a:r>
            <a:r>
              <a:rPr lang="en-US" sz="2000" spc="-229" dirty="0">
                <a:solidFill>
                  <a:schemeClr val="tx1">
                    <a:lumMod val="75000"/>
                    <a:lumOff val="25000"/>
                  </a:schemeClr>
                </a:solidFill>
              </a:rPr>
              <a:t>— </a:t>
            </a:r>
            <a:r>
              <a:rPr lang="en-US" sz="2000" spc="-84" dirty="0">
                <a:solidFill>
                  <a:schemeClr val="tx1">
                    <a:lumMod val="75000"/>
                    <a:lumOff val="25000"/>
                  </a:schemeClr>
                </a:solidFill>
              </a:rPr>
              <a:t>Actual </a:t>
            </a:r>
            <a:r>
              <a:rPr lang="en-US" sz="2000" spc="-106" dirty="0">
                <a:solidFill>
                  <a:schemeClr val="tx1">
                    <a:lumMod val="75000"/>
                    <a:lumOff val="25000"/>
                  </a:schemeClr>
                </a:solidFill>
              </a:rPr>
              <a:t>evidence </a:t>
            </a:r>
            <a:r>
              <a:rPr lang="en-US" sz="2000" spc="4" dirty="0">
                <a:solidFill>
                  <a:schemeClr val="tx1">
                    <a:lumMod val="75000"/>
                    <a:lumOff val="25000"/>
                  </a:schemeClr>
                </a:solidFill>
              </a:rPr>
              <a:t>of </a:t>
            </a:r>
            <a:r>
              <a:rPr lang="en-US" sz="2000" spc="-194" dirty="0">
                <a:solidFill>
                  <a:schemeClr val="tx1">
                    <a:lumMod val="75000"/>
                    <a:lumOff val="25000"/>
                  </a:schemeClr>
                </a:solidFill>
              </a:rPr>
              <a:t>a </a:t>
            </a:r>
            <a:r>
              <a:rPr lang="en-US" sz="2000" spc="-62" dirty="0">
                <a:solidFill>
                  <a:schemeClr val="tx1">
                    <a:lumMod val="75000"/>
                    <a:lumOff val="25000"/>
                  </a:schemeClr>
                </a:solidFill>
              </a:rPr>
              <a:t>fact,  </a:t>
            </a:r>
            <a:r>
              <a:rPr lang="en-US" sz="2000" spc="-106" dirty="0">
                <a:solidFill>
                  <a:schemeClr val="tx1">
                    <a:lumMod val="75000"/>
                    <a:lumOff val="25000"/>
                  </a:schemeClr>
                </a:solidFill>
              </a:rPr>
              <a:t>circumstance, </a:t>
            </a:r>
            <a:r>
              <a:rPr lang="en-US" sz="2000" spc="-9" dirty="0">
                <a:solidFill>
                  <a:schemeClr val="tx1">
                    <a:lumMod val="75000"/>
                    <a:lumOff val="25000"/>
                  </a:schemeClr>
                </a:solidFill>
              </a:rPr>
              <a:t>or </a:t>
            </a:r>
            <a:r>
              <a:rPr lang="en-US" sz="2000" spc="-93" dirty="0">
                <a:solidFill>
                  <a:schemeClr val="tx1">
                    <a:lumMod val="75000"/>
                    <a:lumOff val="25000"/>
                  </a:schemeClr>
                </a:solidFill>
              </a:rPr>
              <a:t>occurrence; </a:t>
            </a:r>
            <a:r>
              <a:rPr lang="en-US" sz="2000" spc="-119" dirty="0">
                <a:solidFill>
                  <a:schemeClr val="tx1">
                    <a:lumMod val="75000"/>
                    <a:lumOff val="25000"/>
                  </a:schemeClr>
                </a:solidFill>
              </a:rPr>
              <a:t>proves </a:t>
            </a:r>
            <a:r>
              <a:rPr lang="en-US" sz="2000" spc="-194" dirty="0">
                <a:solidFill>
                  <a:schemeClr val="tx1">
                    <a:lumMod val="75000"/>
                    <a:lumOff val="25000"/>
                  </a:schemeClr>
                </a:solidFill>
              </a:rPr>
              <a:t>a</a:t>
            </a:r>
            <a:r>
              <a:rPr lang="en-US" sz="2000" spc="-446" dirty="0">
                <a:solidFill>
                  <a:schemeClr val="tx1">
                    <a:lumMod val="75000"/>
                    <a:lumOff val="25000"/>
                  </a:schemeClr>
                </a:solidFill>
              </a:rPr>
              <a:t> </a:t>
            </a:r>
            <a:r>
              <a:rPr lang="en-US" sz="2000" spc="-53" dirty="0">
                <a:solidFill>
                  <a:schemeClr val="tx1">
                    <a:lumMod val="75000"/>
                    <a:lumOff val="25000"/>
                  </a:schemeClr>
                </a:solidFill>
              </a:rPr>
              <a:t>fact  </a:t>
            </a:r>
            <a:r>
              <a:rPr lang="en-US" sz="2000" spc="-26" dirty="0">
                <a:solidFill>
                  <a:schemeClr val="tx1">
                    <a:lumMod val="75000"/>
                    <a:lumOff val="25000"/>
                  </a:schemeClr>
                </a:solidFill>
              </a:rPr>
              <a:t>in </a:t>
            </a:r>
            <a:r>
              <a:rPr lang="en-US" sz="2000" spc="-66" dirty="0">
                <a:solidFill>
                  <a:schemeClr val="tx1">
                    <a:lumMod val="75000"/>
                    <a:lumOff val="25000"/>
                  </a:schemeClr>
                </a:solidFill>
              </a:rPr>
              <a:t>question </a:t>
            </a:r>
            <a:r>
              <a:rPr lang="en-US" sz="2000" spc="22" dirty="0">
                <a:solidFill>
                  <a:schemeClr val="tx1">
                    <a:lumMod val="75000"/>
                    <a:lumOff val="25000"/>
                  </a:schemeClr>
                </a:solidFill>
              </a:rPr>
              <a:t>without </a:t>
            </a:r>
            <a:r>
              <a:rPr lang="en-US" sz="2000" spc="-57" dirty="0">
                <a:solidFill>
                  <a:schemeClr val="tx1">
                    <a:lumMod val="75000"/>
                    <a:lumOff val="25000"/>
                  </a:schemeClr>
                </a:solidFill>
              </a:rPr>
              <a:t>presumption </a:t>
            </a:r>
            <a:r>
              <a:rPr lang="en-US" sz="2000" spc="-9" dirty="0">
                <a:solidFill>
                  <a:schemeClr val="tx1">
                    <a:lumMod val="75000"/>
                    <a:lumOff val="25000"/>
                  </a:schemeClr>
                </a:solidFill>
              </a:rPr>
              <a:t>or  </a:t>
            </a:r>
            <a:r>
              <a:rPr lang="en-US" sz="2000" spc="-84" dirty="0">
                <a:solidFill>
                  <a:schemeClr val="tx1">
                    <a:lumMod val="75000"/>
                    <a:lumOff val="25000"/>
                  </a:schemeClr>
                </a:solidFill>
              </a:rPr>
              <a:t>inference</a:t>
            </a:r>
            <a:endParaRPr lang="en-US" sz="2000" dirty="0">
              <a:solidFill>
                <a:schemeClr val="tx1">
                  <a:lumMod val="75000"/>
                  <a:lumOff val="25000"/>
                </a:schemeClr>
              </a:solidFill>
            </a:endParaRPr>
          </a:p>
          <a:p>
            <a:pPr marL="731783" marR="4483" lvl="1" indent="-277360">
              <a:spcBef>
                <a:spcPts val="1000"/>
              </a:spcBef>
              <a:buClr>
                <a:schemeClr val="accent1"/>
              </a:buClr>
              <a:buSzPct val="80000"/>
              <a:buFont typeface="Wingdings 3" charset="2"/>
              <a:buChar char=""/>
              <a:tabLst>
                <a:tab pos="732343" algn="l"/>
                <a:tab pos="1385121" algn="l"/>
              </a:tabLst>
            </a:pPr>
            <a:r>
              <a:rPr lang="en-US" sz="2000" spc="-97" dirty="0">
                <a:solidFill>
                  <a:schemeClr val="tx1">
                    <a:lumMod val="75000"/>
                    <a:lumOff val="25000"/>
                  </a:schemeClr>
                </a:solidFill>
              </a:rPr>
              <a:t>Example of Direct:</a:t>
            </a:r>
          </a:p>
          <a:p>
            <a:pPr marL="454423" marR="4483" lvl="1">
              <a:spcBef>
                <a:spcPts val="1000"/>
              </a:spcBef>
              <a:buClr>
                <a:schemeClr val="accent1"/>
              </a:buClr>
              <a:buSzPct val="80000"/>
              <a:tabLst>
                <a:tab pos="732343" algn="l"/>
                <a:tab pos="1385121" algn="l"/>
              </a:tabLst>
            </a:pPr>
            <a:r>
              <a:rPr lang="en-US" sz="2000" spc="-97" dirty="0">
                <a:solidFill>
                  <a:schemeClr val="tx1">
                    <a:lumMod val="75000"/>
                    <a:lumOff val="25000"/>
                  </a:schemeClr>
                </a:solidFill>
              </a:rPr>
              <a:t>The </a:t>
            </a:r>
            <a:r>
              <a:rPr lang="en-US" sz="2000" spc="-66" dirty="0">
                <a:solidFill>
                  <a:schemeClr val="tx1">
                    <a:lumMod val="75000"/>
                    <a:lumOff val="25000"/>
                  </a:schemeClr>
                </a:solidFill>
              </a:rPr>
              <a:t>testimony </a:t>
            </a:r>
            <a:r>
              <a:rPr lang="en-US" sz="2000" spc="-9" dirty="0">
                <a:solidFill>
                  <a:schemeClr val="tx1">
                    <a:lumMod val="75000"/>
                    <a:lumOff val="25000"/>
                  </a:schemeClr>
                </a:solidFill>
              </a:rPr>
              <a:t>of </a:t>
            </a:r>
            <a:r>
              <a:rPr lang="en-US" sz="2000" spc="-185" dirty="0">
                <a:solidFill>
                  <a:schemeClr val="tx1">
                    <a:lumMod val="75000"/>
                    <a:lumOff val="25000"/>
                  </a:schemeClr>
                </a:solidFill>
              </a:rPr>
              <a:t>a </a:t>
            </a:r>
            <a:r>
              <a:rPr lang="en-US" sz="2000" spc="-88" dirty="0">
                <a:solidFill>
                  <a:schemeClr val="tx1">
                    <a:lumMod val="75000"/>
                    <a:lumOff val="25000"/>
                  </a:schemeClr>
                </a:solidFill>
              </a:rPr>
              <a:t>witness </a:t>
            </a:r>
            <a:r>
              <a:rPr lang="en-US" sz="2000" spc="-57" dirty="0">
                <a:solidFill>
                  <a:schemeClr val="tx1">
                    <a:lumMod val="75000"/>
                    <a:lumOff val="25000"/>
                  </a:schemeClr>
                </a:solidFill>
              </a:rPr>
              <a:t>who </a:t>
            </a:r>
            <a:r>
              <a:rPr lang="en-US" sz="2000" spc="-75" dirty="0">
                <a:solidFill>
                  <a:schemeClr val="tx1">
                    <a:lumMod val="75000"/>
                    <a:lumOff val="25000"/>
                  </a:schemeClr>
                </a:solidFill>
              </a:rPr>
              <a:t>actually  </a:t>
            </a:r>
            <a:r>
              <a:rPr lang="en-US" sz="2000" spc="-106" dirty="0">
                <a:solidFill>
                  <a:schemeClr val="tx1">
                    <a:lumMod val="75000"/>
                    <a:lumOff val="25000"/>
                  </a:schemeClr>
                </a:solidFill>
              </a:rPr>
              <a:t>observed </a:t>
            </a:r>
            <a:r>
              <a:rPr lang="en-US" sz="2000" spc="-119" dirty="0">
                <a:solidFill>
                  <a:schemeClr val="tx1">
                    <a:lumMod val="75000"/>
                    <a:lumOff val="25000"/>
                  </a:schemeClr>
                </a:solidFill>
              </a:rPr>
              <a:t>and </a:t>
            </a:r>
            <a:r>
              <a:rPr lang="en-US" sz="2000" spc="-106" dirty="0">
                <a:solidFill>
                  <a:schemeClr val="tx1">
                    <a:lumMod val="75000"/>
                    <a:lumOff val="25000"/>
                  </a:schemeClr>
                </a:solidFill>
              </a:rPr>
              <a:t>perceived the </a:t>
            </a:r>
            <a:r>
              <a:rPr lang="en-US" sz="2000" spc="-79" dirty="0">
                <a:solidFill>
                  <a:schemeClr val="tx1">
                    <a:lumMod val="75000"/>
                    <a:lumOff val="25000"/>
                  </a:schemeClr>
                </a:solidFill>
              </a:rPr>
              <a:t>event </a:t>
            </a:r>
            <a:r>
              <a:rPr lang="en-US" sz="2000" spc="-35" dirty="0">
                <a:solidFill>
                  <a:schemeClr val="tx1">
                    <a:lumMod val="75000"/>
                    <a:lumOff val="25000"/>
                  </a:schemeClr>
                </a:solidFill>
              </a:rPr>
              <a:t>in </a:t>
            </a:r>
            <a:r>
              <a:rPr lang="en-US" sz="2000" spc="-75" dirty="0">
                <a:solidFill>
                  <a:schemeClr val="tx1">
                    <a:lumMod val="75000"/>
                    <a:lumOff val="25000"/>
                  </a:schemeClr>
                </a:solidFill>
              </a:rPr>
              <a:t>question</a:t>
            </a:r>
            <a:r>
              <a:rPr lang="en-US" sz="2000" spc="-313" dirty="0">
                <a:solidFill>
                  <a:schemeClr val="tx1">
                    <a:lumMod val="75000"/>
                    <a:lumOff val="25000"/>
                  </a:schemeClr>
                </a:solidFill>
              </a:rPr>
              <a:t> </a:t>
            </a:r>
            <a:r>
              <a:rPr lang="en-US" sz="2000" spc="-141" dirty="0">
                <a:solidFill>
                  <a:schemeClr val="tx1">
                    <a:lumMod val="75000"/>
                    <a:lumOff val="25000"/>
                  </a:schemeClr>
                </a:solidFill>
              </a:rPr>
              <a:t>(see,  </a:t>
            </a:r>
            <a:r>
              <a:rPr lang="en-US" sz="2000" spc="-132" dirty="0">
                <a:solidFill>
                  <a:schemeClr val="tx1">
                    <a:lumMod val="75000"/>
                    <a:lumOff val="25000"/>
                  </a:schemeClr>
                </a:solidFill>
              </a:rPr>
              <a:t>hear,</a:t>
            </a:r>
            <a:r>
              <a:rPr lang="en-US" sz="2000" spc="-128" dirty="0">
                <a:solidFill>
                  <a:schemeClr val="tx1">
                    <a:lumMod val="75000"/>
                    <a:lumOff val="25000"/>
                  </a:schemeClr>
                </a:solidFill>
              </a:rPr>
              <a:t> </a:t>
            </a:r>
            <a:r>
              <a:rPr lang="en-US" sz="2000" spc="-66" dirty="0">
                <a:solidFill>
                  <a:schemeClr val="tx1">
                    <a:lumMod val="75000"/>
                    <a:lumOff val="25000"/>
                  </a:schemeClr>
                </a:solidFill>
              </a:rPr>
              <a:t>touch)</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4137526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Group of people posing for a photo">
            <a:extLst>
              <a:ext uri="{FF2B5EF4-FFF2-40B4-BE49-F238E27FC236}">
                <a16:creationId xmlns:a16="http://schemas.microsoft.com/office/drawing/2014/main" id="{6AE848E4-9C08-37B5-63ED-13AF637F9181}"/>
              </a:ext>
            </a:extLst>
          </p:cNvPr>
          <p:cNvPicPr>
            <a:picLocks noGrp="1" noChangeAspect="1"/>
          </p:cNvPicPr>
          <p:nvPr>
            <p:ph type="pic" sz="quarter" idx="13"/>
          </p:nvPr>
        </p:nvPicPr>
        <p:blipFill rotWithShape="1">
          <a:blip r:embed="rId2"/>
          <a:srcRect l="19290" r="19290"/>
          <a:stretch/>
        </p:blipFill>
        <p:spPr>
          <a:xfrm>
            <a:off x="638176" y="925689"/>
            <a:ext cx="4821747" cy="5238922"/>
          </a:xfrm>
        </p:spPr>
      </p:pic>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p:txBody>
          <a:bodyPr anchor="ctr">
            <a:normAutofit/>
          </a:bodyPr>
          <a:lstStyle/>
          <a:p>
            <a:r>
              <a:rPr lang="en-US" dirty="0"/>
              <a:t>​</a:t>
            </a:r>
          </a:p>
          <a:p>
            <a:r>
              <a:rPr lang="en-US" dirty="0"/>
              <a:t>​</a:t>
            </a:r>
          </a:p>
        </p:txBody>
      </p:sp>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5542844" y="1885243"/>
            <a:ext cx="6052253" cy="3160889"/>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just"/>
            <a:r>
              <a:rPr lang="en-US" noProof="0" dirty="0"/>
              <a:t>Who Conducts the Hearing?</a:t>
            </a:r>
            <a:br>
              <a:rPr lang="en-US" noProof="0" dirty="0"/>
            </a:br>
            <a:br>
              <a:rPr lang="en-US" noProof="0" dirty="0"/>
            </a:br>
            <a:r>
              <a:rPr lang="en-US" noProof="0" dirty="0"/>
              <a:t> </a:t>
            </a:r>
            <a:r>
              <a:rPr lang="en-US" sz="2200" noProof="0" dirty="0"/>
              <a:t>The regulation requires hearing to be administered by a “decision-maker.”</a:t>
            </a:r>
            <a:br>
              <a:rPr lang="en-US" sz="2200" noProof="0" dirty="0"/>
            </a:br>
            <a:r>
              <a:rPr lang="en-US" sz="2200" noProof="0" dirty="0"/>
              <a:t>This means the institution can use a single hearing officer or a hearing board of at least three-panel members.</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1975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359346" marR="4483"/>
            <a:r>
              <a:rPr lang="en-US" sz="1800" spc="-4">
                <a:solidFill>
                  <a:srgbClr val="EBEBEB"/>
                </a:solidFill>
              </a:rPr>
              <a:t>Direct </a:t>
            </a:r>
            <a:r>
              <a:rPr lang="en-US" sz="1800">
                <a:solidFill>
                  <a:srgbClr val="EBEBEB"/>
                </a:solidFill>
              </a:rPr>
              <a:t>v.</a:t>
            </a:r>
            <a:r>
              <a:rPr lang="en-US" sz="1800" spc="-88">
                <a:solidFill>
                  <a:srgbClr val="EBEBEB"/>
                </a:solidFill>
              </a:rPr>
              <a:t> </a:t>
            </a:r>
            <a:r>
              <a:rPr lang="en-US" sz="1800" spc="-4">
                <a:solidFill>
                  <a:srgbClr val="EBEBEB"/>
                </a:solidFill>
              </a:rPr>
              <a:t>Circumstantial  </a:t>
            </a:r>
            <a:r>
              <a:rPr lang="en-US" sz="1800">
                <a:solidFill>
                  <a:srgbClr val="EBEBEB"/>
                </a:solidFill>
              </a:rPr>
              <a:t>(Circumstantial)</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314902" indent="-333953">
              <a:spcBef>
                <a:spcPts val="1000"/>
              </a:spcBef>
              <a:buClr>
                <a:schemeClr val="accent1"/>
              </a:buClr>
              <a:buSzPct val="80000"/>
              <a:buFont typeface="Wingdings 3" charset="2"/>
              <a:buChar char=""/>
              <a:tabLst>
                <a:tab pos="344599" algn="l"/>
                <a:tab pos="345160" algn="l"/>
              </a:tabLst>
            </a:pPr>
            <a:r>
              <a:rPr lang="en-US" sz="2000" spc="-172" dirty="0">
                <a:solidFill>
                  <a:schemeClr val="tx1">
                    <a:lumMod val="75000"/>
                    <a:lumOff val="25000"/>
                  </a:schemeClr>
                </a:solidFill>
              </a:rPr>
              <a:t>Circumstantial </a:t>
            </a:r>
            <a:r>
              <a:rPr lang="en-US" sz="2000" spc="-119" dirty="0">
                <a:solidFill>
                  <a:schemeClr val="tx1">
                    <a:lumMod val="75000"/>
                    <a:lumOff val="25000"/>
                  </a:schemeClr>
                </a:solidFill>
              </a:rPr>
              <a:t>(indirect) </a:t>
            </a:r>
            <a:r>
              <a:rPr lang="en-US" sz="2000" spc="-234" dirty="0">
                <a:solidFill>
                  <a:schemeClr val="tx1">
                    <a:lumMod val="75000"/>
                    <a:lumOff val="25000"/>
                  </a:schemeClr>
                </a:solidFill>
              </a:rPr>
              <a:t>— </a:t>
            </a:r>
            <a:r>
              <a:rPr lang="en-US" sz="2000" spc="-168" dirty="0">
                <a:solidFill>
                  <a:schemeClr val="tx1">
                    <a:lumMod val="75000"/>
                    <a:lumOff val="25000"/>
                  </a:schemeClr>
                </a:solidFill>
              </a:rPr>
              <a:t>Series </a:t>
            </a:r>
            <a:r>
              <a:rPr lang="en-US" sz="2000" spc="-9" dirty="0">
                <a:solidFill>
                  <a:schemeClr val="tx1">
                    <a:lumMod val="75000"/>
                    <a:lumOff val="25000"/>
                  </a:schemeClr>
                </a:solidFill>
              </a:rPr>
              <a:t>of </a:t>
            </a:r>
            <a:r>
              <a:rPr lang="en-US" sz="2000" spc="-97" dirty="0">
                <a:solidFill>
                  <a:schemeClr val="tx1">
                    <a:lumMod val="75000"/>
                    <a:lumOff val="25000"/>
                  </a:schemeClr>
                </a:solidFill>
              </a:rPr>
              <a:t>facts </a:t>
            </a:r>
            <a:r>
              <a:rPr lang="en-US" sz="2000" spc="-71" dirty="0">
                <a:solidFill>
                  <a:schemeClr val="tx1">
                    <a:lumMod val="75000"/>
                    <a:lumOff val="25000"/>
                  </a:schemeClr>
                </a:solidFill>
              </a:rPr>
              <a:t>which,  </a:t>
            </a:r>
            <a:r>
              <a:rPr lang="en-US" sz="2000" spc="-154" dirty="0">
                <a:solidFill>
                  <a:schemeClr val="tx1">
                    <a:lumMod val="75000"/>
                    <a:lumOff val="25000"/>
                  </a:schemeClr>
                </a:solidFill>
              </a:rPr>
              <a:t>based </a:t>
            </a:r>
            <a:r>
              <a:rPr lang="en-US" sz="2000" spc="-79" dirty="0">
                <a:solidFill>
                  <a:schemeClr val="tx1">
                    <a:lumMod val="75000"/>
                    <a:lumOff val="25000"/>
                  </a:schemeClr>
                </a:solidFill>
              </a:rPr>
              <a:t>on </a:t>
            </a:r>
            <a:r>
              <a:rPr lang="en-US" sz="2000" spc="-93" dirty="0">
                <a:solidFill>
                  <a:schemeClr val="tx1">
                    <a:lumMod val="75000"/>
                    <a:lumOff val="25000"/>
                  </a:schemeClr>
                </a:solidFill>
              </a:rPr>
              <a:t>logic </a:t>
            </a:r>
            <a:r>
              <a:rPr lang="en-US" sz="2000" spc="-22" dirty="0">
                <a:solidFill>
                  <a:schemeClr val="tx1">
                    <a:lumMod val="75000"/>
                    <a:lumOff val="25000"/>
                  </a:schemeClr>
                </a:solidFill>
              </a:rPr>
              <a:t>or </a:t>
            </a:r>
            <a:r>
              <a:rPr lang="en-US" sz="2000" spc="-110" dirty="0">
                <a:solidFill>
                  <a:schemeClr val="tx1">
                    <a:lumMod val="75000"/>
                    <a:lumOff val="25000"/>
                  </a:schemeClr>
                </a:solidFill>
              </a:rPr>
              <a:t>reason, </a:t>
            </a:r>
            <a:r>
              <a:rPr lang="en-US" sz="2000" spc="-128" dirty="0">
                <a:solidFill>
                  <a:schemeClr val="tx1">
                    <a:lumMod val="75000"/>
                    <a:lumOff val="25000"/>
                  </a:schemeClr>
                </a:solidFill>
              </a:rPr>
              <a:t>is </a:t>
            </a:r>
            <a:r>
              <a:rPr lang="en-US" sz="2000" spc="-168" dirty="0">
                <a:solidFill>
                  <a:schemeClr val="tx1">
                    <a:lumMod val="75000"/>
                    <a:lumOff val="25000"/>
                  </a:schemeClr>
                </a:solidFill>
              </a:rPr>
              <a:t>so </a:t>
            </a:r>
            <a:r>
              <a:rPr lang="en-US" sz="2000" spc="-106" dirty="0">
                <a:solidFill>
                  <a:schemeClr val="tx1">
                    <a:lumMod val="75000"/>
                    <a:lumOff val="25000"/>
                  </a:schemeClr>
                </a:solidFill>
              </a:rPr>
              <a:t>closely </a:t>
            </a:r>
            <a:r>
              <a:rPr lang="en-US" sz="2000" spc="-132" dirty="0">
                <a:solidFill>
                  <a:schemeClr val="tx1">
                    <a:lumMod val="75000"/>
                    <a:lumOff val="25000"/>
                  </a:schemeClr>
                </a:solidFill>
              </a:rPr>
              <a:t>associated </a:t>
            </a:r>
            <a:r>
              <a:rPr lang="en-US" sz="2000" spc="9" dirty="0">
                <a:solidFill>
                  <a:schemeClr val="tx1">
                    <a:lumMod val="75000"/>
                    <a:lumOff val="25000"/>
                  </a:schemeClr>
                </a:solidFill>
              </a:rPr>
              <a:t>with </a:t>
            </a:r>
            <a:r>
              <a:rPr lang="en-US" sz="2000" spc="-31" dirty="0">
                <a:solidFill>
                  <a:schemeClr val="tx1">
                    <a:lumMod val="75000"/>
                    <a:lumOff val="25000"/>
                  </a:schemeClr>
                </a:solidFill>
              </a:rPr>
              <a:t>the </a:t>
            </a:r>
            <a:r>
              <a:rPr lang="en-US" sz="2000" spc="-62" dirty="0">
                <a:solidFill>
                  <a:schemeClr val="tx1">
                    <a:lumMod val="75000"/>
                    <a:lumOff val="25000"/>
                  </a:schemeClr>
                </a:solidFill>
              </a:rPr>
              <a:t>fact </a:t>
            </a:r>
            <a:r>
              <a:rPr lang="en-US" sz="2000" spc="26" dirty="0">
                <a:solidFill>
                  <a:schemeClr val="tx1">
                    <a:lumMod val="75000"/>
                    <a:lumOff val="25000"/>
                  </a:schemeClr>
                </a:solidFill>
              </a:rPr>
              <a:t>to </a:t>
            </a:r>
            <a:r>
              <a:rPr lang="en-US" sz="2000" spc="-115" dirty="0">
                <a:solidFill>
                  <a:schemeClr val="tx1">
                    <a:lumMod val="75000"/>
                    <a:lumOff val="25000"/>
                  </a:schemeClr>
                </a:solidFill>
              </a:rPr>
              <a:t>be </a:t>
            </a:r>
            <a:r>
              <a:rPr lang="en-US" sz="2000" spc="-75" dirty="0">
                <a:solidFill>
                  <a:schemeClr val="tx1">
                    <a:lumMod val="75000"/>
                    <a:lumOff val="25000"/>
                  </a:schemeClr>
                </a:solidFill>
              </a:rPr>
              <a:t>provided </a:t>
            </a:r>
            <a:r>
              <a:rPr lang="en-US" sz="2000" spc="-9" dirty="0">
                <a:solidFill>
                  <a:schemeClr val="tx1">
                    <a:lumMod val="75000"/>
                    <a:lumOff val="25000"/>
                  </a:schemeClr>
                </a:solidFill>
              </a:rPr>
              <a:t>that </a:t>
            </a:r>
            <a:r>
              <a:rPr lang="en-US" sz="2000" spc="-35" dirty="0">
                <a:solidFill>
                  <a:schemeClr val="tx1">
                    <a:lumMod val="75000"/>
                    <a:lumOff val="25000"/>
                  </a:schemeClr>
                </a:solidFill>
              </a:rPr>
              <a:t>proof </a:t>
            </a:r>
            <a:r>
              <a:rPr lang="en-US" sz="2000" spc="-146" dirty="0">
                <a:solidFill>
                  <a:schemeClr val="tx1">
                    <a:lumMod val="75000"/>
                    <a:lumOff val="25000"/>
                  </a:schemeClr>
                </a:solidFill>
              </a:rPr>
              <a:t>may </a:t>
            </a:r>
            <a:r>
              <a:rPr lang="en-US" sz="2000" spc="-115" dirty="0">
                <a:solidFill>
                  <a:schemeClr val="tx1">
                    <a:lumMod val="75000"/>
                    <a:lumOff val="25000"/>
                  </a:schemeClr>
                </a:solidFill>
              </a:rPr>
              <a:t>be </a:t>
            </a:r>
            <a:r>
              <a:rPr lang="en-US" sz="2000" spc="-53" dirty="0">
                <a:solidFill>
                  <a:schemeClr val="tx1">
                    <a:lumMod val="75000"/>
                    <a:lumOff val="25000"/>
                  </a:schemeClr>
                </a:solidFill>
              </a:rPr>
              <a:t>inferred.</a:t>
            </a:r>
            <a:endParaRPr lang="en-US" sz="2000" dirty="0">
              <a:solidFill>
                <a:schemeClr val="tx1">
                  <a:lumMod val="75000"/>
                  <a:lumOff val="25000"/>
                </a:schemeClr>
              </a:solidFill>
            </a:endParaRPr>
          </a:p>
          <a:p>
            <a:pPr marL="454423" marR="4483" lvl="1">
              <a:spcBef>
                <a:spcPts val="1000"/>
              </a:spcBef>
              <a:buClr>
                <a:schemeClr val="accent1"/>
              </a:buClr>
              <a:buSzPct val="80000"/>
              <a:tabLst>
                <a:tab pos="732343" algn="l"/>
                <a:tab pos="1303314" algn="l"/>
              </a:tabLst>
            </a:pPr>
            <a:r>
              <a:rPr lang="en-US" sz="2000" spc="-75" dirty="0">
                <a:solidFill>
                  <a:schemeClr val="tx1">
                    <a:lumMod val="75000"/>
                    <a:lumOff val="25000"/>
                  </a:schemeClr>
                </a:solidFill>
              </a:rPr>
              <a:t>Example of indirect:</a:t>
            </a:r>
          </a:p>
          <a:p>
            <a:pPr marL="731783" marR="4483" lvl="1" indent="-277360">
              <a:spcBef>
                <a:spcPts val="1000"/>
              </a:spcBef>
              <a:buClr>
                <a:schemeClr val="accent1"/>
              </a:buClr>
              <a:buSzPct val="80000"/>
              <a:buFont typeface="Wingdings 3" charset="2"/>
              <a:buChar char=""/>
              <a:tabLst>
                <a:tab pos="732343" algn="l"/>
                <a:tab pos="1303314" algn="l"/>
              </a:tabLst>
            </a:pPr>
            <a:r>
              <a:rPr lang="en-US" sz="2000" spc="-75" dirty="0">
                <a:solidFill>
                  <a:schemeClr val="tx1">
                    <a:lumMod val="75000"/>
                    <a:lumOff val="25000"/>
                  </a:schemeClr>
                </a:solidFill>
              </a:rPr>
              <a:t>The </a:t>
            </a:r>
            <a:r>
              <a:rPr lang="en-US" sz="2000" spc="-71" dirty="0">
                <a:solidFill>
                  <a:schemeClr val="tx1">
                    <a:lumMod val="75000"/>
                    <a:lumOff val="25000"/>
                  </a:schemeClr>
                </a:solidFill>
              </a:rPr>
              <a:t>witness </a:t>
            </a:r>
            <a:r>
              <a:rPr lang="en-US" sz="2000" spc="-49" dirty="0">
                <a:solidFill>
                  <a:schemeClr val="tx1">
                    <a:lumMod val="75000"/>
                    <a:lumOff val="25000"/>
                  </a:schemeClr>
                </a:solidFill>
              </a:rPr>
              <a:t>testimony </a:t>
            </a:r>
            <a:r>
              <a:rPr lang="en-US" sz="2000" spc="-132" dirty="0">
                <a:solidFill>
                  <a:schemeClr val="tx1">
                    <a:lumMod val="75000"/>
                    <a:lumOff val="25000"/>
                  </a:schemeClr>
                </a:solidFill>
              </a:rPr>
              <a:t>saw the </a:t>
            </a:r>
            <a:r>
              <a:rPr lang="en-US" sz="2000" spc="-44" dirty="0">
                <a:solidFill>
                  <a:schemeClr val="tx1">
                    <a:lumMod val="75000"/>
                    <a:lumOff val="25000"/>
                  </a:schemeClr>
                </a:solidFill>
              </a:rPr>
              <a:t>student </a:t>
            </a:r>
            <a:r>
              <a:rPr lang="en-US" sz="2000" spc="-88" dirty="0">
                <a:solidFill>
                  <a:schemeClr val="tx1">
                    <a:lumMod val="75000"/>
                    <a:lumOff val="25000"/>
                  </a:schemeClr>
                </a:solidFill>
              </a:rPr>
              <a:t>alleged </a:t>
            </a:r>
            <a:r>
              <a:rPr lang="en-US" sz="2000" spc="26" dirty="0">
                <a:solidFill>
                  <a:schemeClr val="tx1">
                    <a:lumMod val="75000"/>
                    <a:lumOff val="25000"/>
                  </a:schemeClr>
                </a:solidFill>
              </a:rPr>
              <a:t>to</a:t>
            </a:r>
            <a:r>
              <a:rPr lang="en-US" sz="2000" spc="-318" dirty="0">
                <a:solidFill>
                  <a:schemeClr val="tx1">
                    <a:lumMod val="75000"/>
                    <a:lumOff val="25000"/>
                  </a:schemeClr>
                </a:solidFill>
              </a:rPr>
              <a:t> </a:t>
            </a:r>
            <a:r>
              <a:rPr lang="en-US" sz="2000" spc="-124" dirty="0">
                <a:solidFill>
                  <a:schemeClr val="tx1">
                    <a:lumMod val="75000"/>
                    <a:lumOff val="25000"/>
                  </a:schemeClr>
                </a:solidFill>
              </a:rPr>
              <a:t>have </a:t>
            </a:r>
            <a:r>
              <a:rPr lang="en-US" sz="2000" spc="22" dirty="0">
                <a:solidFill>
                  <a:schemeClr val="tx1">
                    <a:lumMod val="75000"/>
                    <a:lumOff val="25000"/>
                  </a:schemeClr>
                </a:solidFill>
              </a:rPr>
              <a:t>hit </a:t>
            </a:r>
            <a:r>
              <a:rPr lang="en-US" sz="2000" spc="-101" dirty="0">
                <a:solidFill>
                  <a:schemeClr val="tx1">
                    <a:lumMod val="75000"/>
                    <a:lumOff val="25000"/>
                  </a:schemeClr>
                </a:solidFill>
              </a:rPr>
              <a:t>someone </a:t>
            </a:r>
            <a:r>
              <a:rPr lang="en-US" sz="2000" spc="13" dirty="0">
                <a:solidFill>
                  <a:schemeClr val="tx1">
                    <a:lumMod val="75000"/>
                    <a:lumOff val="25000"/>
                  </a:schemeClr>
                </a:solidFill>
              </a:rPr>
              <a:t>with a </a:t>
            </a:r>
            <a:r>
              <a:rPr lang="en-US" sz="2000" spc="-44" dirty="0">
                <a:solidFill>
                  <a:schemeClr val="tx1">
                    <a:lumMod val="75000"/>
                    <a:lumOff val="25000"/>
                  </a:schemeClr>
                </a:solidFill>
              </a:rPr>
              <a:t>bat, </a:t>
            </a:r>
            <a:r>
              <a:rPr lang="en-US" sz="2000" spc="13" dirty="0">
                <a:solidFill>
                  <a:schemeClr val="tx1">
                    <a:lumMod val="75000"/>
                    <a:lumOff val="25000"/>
                  </a:schemeClr>
                </a:solidFill>
              </a:rPr>
              <a:t>with a </a:t>
            </a:r>
            <a:r>
              <a:rPr lang="en-US" sz="2000" spc="-53" dirty="0">
                <a:solidFill>
                  <a:schemeClr val="tx1">
                    <a:lumMod val="75000"/>
                    <a:lumOff val="25000"/>
                  </a:schemeClr>
                </a:solidFill>
              </a:rPr>
              <a:t>bloody </a:t>
            </a:r>
            <a:r>
              <a:rPr lang="en-US" sz="2000" spc="-40" dirty="0">
                <a:solidFill>
                  <a:schemeClr val="tx1">
                    <a:lumMod val="75000"/>
                    <a:lumOff val="25000"/>
                  </a:schemeClr>
                </a:solidFill>
              </a:rPr>
              <a:t>bat </a:t>
            </a:r>
            <a:r>
              <a:rPr lang="en-US" sz="2000" spc="-106" dirty="0">
                <a:solidFill>
                  <a:schemeClr val="tx1">
                    <a:lumMod val="75000"/>
                    <a:lumOff val="25000"/>
                  </a:schemeClr>
                </a:solidFill>
              </a:rPr>
              <a:t>an </a:t>
            </a:r>
            <a:r>
              <a:rPr lang="en-US" sz="2000" spc="-40" dirty="0">
                <a:solidFill>
                  <a:schemeClr val="tx1">
                    <a:lumMod val="75000"/>
                    <a:lumOff val="25000"/>
                  </a:schemeClr>
                </a:solidFill>
              </a:rPr>
              <a:t>hour </a:t>
            </a:r>
            <a:r>
              <a:rPr lang="en-US" sz="2000" spc="-13" dirty="0">
                <a:solidFill>
                  <a:schemeClr val="tx1">
                    <a:lumMod val="75000"/>
                    <a:lumOff val="25000"/>
                  </a:schemeClr>
                </a:solidFill>
              </a:rPr>
              <a:t>after </a:t>
            </a:r>
            <a:r>
              <a:rPr lang="en-US" sz="2000" spc="-22" dirty="0">
                <a:solidFill>
                  <a:schemeClr val="tx1">
                    <a:lumMod val="75000"/>
                    <a:lumOff val="25000"/>
                  </a:schemeClr>
                </a:solidFill>
              </a:rPr>
              <a:t>the </a:t>
            </a:r>
            <a:r>
              <a:rPr lang="en-US" sz="2000" spc="-101" dirty="0">
                <a:solidFill>
                  <a:schemeClr val="tx1">
                    <a:lumMod val="75000"/>
                    <a:lumOff val="25000"/>
                  </a:schemeClr>
                </a:solidFill>
              </a:rPr>
              <a:t>assault.</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893040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13">
                <a:solidFill>
                  <a:srgbClr val="EBEBEB"/>
                </a:solidFill>
              </a:rPr>
              <a:t>Hearsay</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67239" indent="-333953">
              <a:spcBef>
                <a:spcPts val="1000"/>
              </a:spcBef>
              <a:buClr>
                <a:schemeClr val="accent1"/>
              </a:buClr>
              <a:buSzPct val="80000"/>
              <a:buFont typeface="Wingdings 3" charset="2"/>
              <a:buChar char=""/>
              <a:tabLst>
                <a:tab pos="344599" algn="l"/>
                <a:tab pos="345160" algn="l"/>
              </a:tabLst>
            </a:pPr>
            <a:r>
              <a:rPr lang="en-US" sz="2000" spc="-172" dirty="0">
                <a:solidFill>
                  <a:schemeClr val="tx1">
                    <a:lumMod val="75000"/>
                    <a:lumOff val="25000"/>
                  </a:schemeClr>
                </a:solidFill>
              </a:rPr>
              <a:t>Hearsay </a:t>
            </a:r>
            <a:r>
              <a:rPr lang="en-US" sz="2000" spc="-190" dirty="0">
                <a:solidFill>
                  <a:schemeClr val="tx1">
                    <a:lumMod val="75000"/>
                    <a:lumOff val="25000"/>
                  </a:schemeClr>
                </a:solidFill>
              </a:rPr>
              <a:t>— </a:t>
            </a:r>
            <a:r>
              <a:rPr lang="en-US" sz="2000" spc="-75" dirty="0">
                <a:solidFill>
                  <a:schemeClr val="tx1">
                    <a:lumMod val="75000"/>
                    <a:lumOff val="25000"/>
                  </a:schemeClr>
                </a:solidFill>
              </a:rPr>
              <a:t>Statement </a:t>
            </a:r>
            <a:r>
              <a:rPr lang="en-US" sz="2000" dirty="0">
                <a:solidFill>
                  <a:schemeClr val="tx1">
                    <a:lumMod val="75000"/>
                    <a:lumOff val="25000"/>
                  </a:schemeClr>
                </a:solidFill>
              </a:rPr>
              <a:t>(written </a:t>
            </a:r>
            <a:r>
              <a:rPr lang="en-US" sz="2000" spc="-9" dirty="0">
                <a:solidFill>
                  <a:schemeClr val="tx1">
                    <a:lumMod val="75000"/>
                    <a:lumOff val="25000"/>
                  </a:schemeClr>
                </a:solidFill>
              </a:rPr>
              <a:t>or </a:t>
            </a:r>
            <a:r>
              <a:rPr lang="en-US" sz="2000" spc="-49" dirty="0">
                <a:solidFill>
                  <a:schemeClr val="tx1">
                    <a:lumMod val="75000"/>
                    <a:lumOff val="25000"/>
                  </a:schemeClr>
                </a:solidFill>
              </a:rPr>
              <a:t>oral) </a:t>
            </a:r>
            <a:r>
              <a:rPr lang="en-US" sz="2000" spc="-101" dirty="0">
                <a:solidFill>
                  <a:schemeClr val="tx1">
                    <a:lumMod val="75000"/>
                    <a:lumOff val="25000"/>
                  </a:schemeClr>
                </a:solidFill>
              </a:rPr>
              <a:t>made </a:t>
            </a:r>
            <a:r>
              <a:rPr lang="en-US" sz="2000" spc="-79" dirty="0">
                <a:solidFill>
                  <a:schemeClr val="tx1">
                    <a:lumMod val="75000"/>
                    <a:lumOff val="25000"/>
                  </a:schemeClr>
                </a:solidFill>
              </a:rPr>
              <a:t>by </a:t>
            </a:r>
            <a:r>
              <a:rPr lang="en-US" sz="2000" spc="-159" dirty="0">
                <a:solidFill>
                  <a:schemeClr val="tx1">
                    <a:lumMod val="75000"/>
                    <a:lumOff val="25000"/>
                  </a:schemeClr>
                </a:solidFill>
              </a:rPr>
              <a:t>a</a:t>
            </a:r>
            <a:r>
              <a:rPr lang="en-US" sz="2000" spc="-322" dirty="0">
                <a:solidFill>
                  <a:schemeClr val="tx1">
                    <a:lumMod val="75000"/>
                    <a:lumOff val="25000"/>
                  </a:schemeClr>
                </a:solidFill>
              </a:rPr>
              <a:t> </a:t>
            </a:r>
            <a:r>
              <a:rPr lang="en-US" sz="2000" spc="-57" dirty="0">
                <a:solidFill>
                  <a:schemeClr val="tx1">
                    <a:lumMod val="75000"/>
                    <a:lumOff val="25000"/>
                  </a:schemeClr>
                </a:solidFill>
              </a:rPr>
              <a:t>non-available</a:t>
            </a:r>
            <a:r>
              <a:rPr lang="en-US" sz="2000" spc="-115" dirty="0">
                <a:solidFill>
                  <a:schemeClr val="tx1">
                    <a:lumMod val="75000"/>
                    <a:lumOff val="25000"/>
                  </a:schemeClr>
                </a:solidFill>
              </a:rPr>
              <a:t> </a:t>
            </a:r>
            <a:r>
              <a:rPr lang="en-US" sz="2000" spc="-75" dirty="0">
                <a:solidFill>
                  <a:schemeClr val="tx1">
                    <a:lumMod val="75000"/>
                    <a:lumOff val="25000"/>
                  </a:schemeClr>
                </a:solidFill>
              </a:rPr>
              <a:t>witness</a:t>
            </a:r>
            <a:r>
              <a:rPr lang="en-US" sz="2000" spc="-110" dirty="0">
                <a:solidFill>
                  <a:schemeClr val="tx1">
                    <a:lumMod val="75000"/>
                    <a:lumOff val="25000"/>
                  </a:schemeClr>
                </a:solidFill>
              </a:rPr>
              <a:t> </a:t>
            </a:r>
            <a:r>
              <a:rPr lang="en-US" sz="2000" spc="-40" dirty="0">
                <a:solidFill>
                  <a:schemeClr val="tx1">
                    <a:lumMod val="75000"/>
                    <a:lumOff val="25000"/>
                  </a:schemeClr>
                </a:solidFill>
              </a:rPr>
              <a:t>offered</a:t>
            </a:r>
            <a:r>
              <a:rPr lang="en-US" sz="2000" spc="-119" dirty="0">
                <a:solidFill>
                  <a:schemeClr val="tx1">
                    <a:lumMod val="75000"/>
                    <a:lumOff val="25000"/>
                  </a:schemeClr>
                </a:solidFill>
              </a:rPr>
              <a:t> </a:t>
            </a:r>
            <a:r>
              <a:rPr lang="en-US" sz="2000" spc="31" dirty="0">
                <a:solidFill>
                  <a:schemeClr val="tx1">
                    <a:lumMod val="75000"/>
                    <a:lumOff val="25000"/>
                  </a:schemeClr>
                </a:solidFill>
              </a:rPr>
              <a:t>to</a:t>
            </a:r>
            <a:r>
              <a:rPr lang="en-US" sz="2000" spc="-115" dirty="0">
                <a:solidFill>
                  <a:schemeClr val="tx1">
                    <a:lumMod val="75000"/>
                    <a:lumOff val="25000"/>
                  </a:schemeClr>
                </a:solidFill>
              </a:rPr>
              <a:t> </a:t>
            </a:r>
            <a:r>
              <a:rPr lang="en-US" sz="2000" spc="-71" dirty="0">
                <a:solidFill>
                  <a:schemeClr val="tx1">
                    <a:lumMod val="75000"/>
                    <a:lumOff val="25000"/>
                  </a:schemeClr>
                </a:solidFill>
              </a:rPr>
              <a:t>prove</a:t>
            </a:r>
            <a:r>
              <a:rPr lang="en-US" sz="2000" spc="-128" dirty="0">
                <a:solidFill>
                  <a:schemeClr val="tx1">
                    <a:lumMod val="75000"/>
                    <a:lumOff val="25000"/>
                  </a:schemeClr>
                </a:solidFill>
              </a:rPr>
              <a:t> the </a:t>
            </a:r>
            <a:r>
              <a:rPr lang="en-US" sz="2000" spc="-44" dirty="0">
                <a:solidFill>
                  <a:schemeClr val="tx1">
                    <a:lumMod val="75000"/>
                    <a:lumOff val="25000"/>
                  </a:schemeClr>
                </a:solidFill>
              </a:rPr>
              <a:t>fact</a:t>
            </a:r>
            <a:r>
              <a:rPr lang="en-US" sz="2000" spc="-115" dirty="0">
                <a:solidFill>
                  <a:schemeClr val="tx1">
                    <a:lumMod val="75000"/>
                    <a:lumOff val="25000"/>
                  </a:schemeClr>
                </a:solidFill>
              </a:rPr>
              <a:t> </a:t>
            </a:r>
            <a:r>
              <a:rPr lang="en-US" sz="2000" spc="-22" dirty="0">
                <a:solidFill>
                  <a:schemeClr val="tx1">
                    <a:lumMod val="75000"/>
                    <a:lumOff val="25000"/>
                  </a:schemeClr>
                </a:solidFill>
              </a:rPr>
              <a:t>in</a:t>
            </a:r>
            <a:r>
              <a:rPr lang="en-US" sz="2000" spc="-115" dirty="0">
                <a:solidFill>
                  <a:schemeClr val="tx1">
                    <a:lumMod val="75000"/>
                    <a:lumOff val="25000"/>
                  </a:schemeClr>
                </a:solidFill>
              </a:rPr>
              <a:t> </a:t>
            </a:r>
            <a:r>
              <a:rPr lang="en-US" sz="2000" spc="-57" dirty="0">
                <a:solidFill>
                  <a:schemeClr val="tx1">
                    <a:lumMod val="75000"/>
                    <a:lumOff val="25000"/>
                  </a:schemeClr>
                </a:solidFill>
              </a:rPr>
              <a:t>question</a:t>
            </a:r>
            <a:endParaRPr lang="en-US" sz="2000" dirty="0">
              <a:solidFill>
                <a:schemeClr val="tx1">
                  <a:lumMod val="75000"/>
                  <a:lumOff val="25000"/>
                </a:schemeClr>
              </a:solidFill>
            </a:endParaRPr>
          </a:p>
          <a:p>
            <a:pPr marL="344599" marR="126633" indent="-333953">
              <a:spcBef>
                <a:spcPts val="1000"/>
              </a:spcBef>
              <a:buClr>
                <a:schemeClr val="accent1"/>
              </a:buClr>
              <a:buSzPct val="80000"/>
              <a:buFont typeface="Wingdings 3" charset="2"/>
              <a:buChar char=""/>
              <a:tabLst>
                <a:tab pos="344599" algn="l"/>
                <a:tab pos="345160" algn="l"/>
              </a:tabLst>
            </a:pPr>
            <a:r>
              <a:rPr lang="en-US" sz="2000" spc="-101" dirty="0">
                <a:solidFill>
                  <a:schemeClr val="tx1">
                    <a:lumMod val="75000"/>
                    <a:lumOff val="25000"/>
                  </a:schemeClr>
                </a:solidFill>
              </a:rPr>
              <a:t>Longstanding </a:t>
            </a:r>
            <a:r>
              <a:rPr lang="en-US" sz="2000" spc="-49" dirty="0">
                <a:solidFill>
                  <a:schemeClr val="tx1">
                    <a:lumMod val="75000"/>
                    <a:lumOff val="25000"/>
                  </a:schemeClr>
                </a:solidFill>
              </a:rPr>
              <a:t>evidentiary </a:t>
            </a:r>
            <a:r>
              <a:rPr lang="en-US" sz="2000" spc="-44" dirty="0">
                <a:solidFill>
                  <a:schemeClr val="tx1">
                    <a:lumMod val="75000"/>
                    <a:lumOff val="25000"/>
                  </a:schemeClr>
                </a:solidFill>
              </a:rPr>
              <a:t>principle </a:t>
            </a:r>
            <a:r>
              <a:rPr lang="en-US" sz="2000" dirty="0">
                <a:solidFill>
                  <a:schemeClr val="tx1">
                    <a:lumMod val="75000"/>
                    <a:lumOff val="25000"/>
                  </a:schemeClr>
                </a:solidFill>
              </a:rPr>
              <a:t>of </a:t>
            </a:r>
            <a:r>
              <a:rPr lang="en-US" sz="2000" spc="-62" dirty="0">
                <a:solidFill>
                  <a:schemeClr val="tx1">
                    <a:lumMod val="75000"/>
                    <a:lumOff val="25000"/>
                  </a:schemeClr>
                </a:solidFill>
              </a:rPr>
              <a:t>when </a:t>
            </a:r>
            <a:r>
              <a:rPr lang="en-US" sz="2000" spc="-57" dirty="0">
                <a:solidFill>
                  <a:schemeClr val="tx1">
                    <a:lumMod val="75000"/>
                    <a:lumOff val="25000"/>
                  </a:schemeClr>
                </a:solidFill>
              </a:rPr>
              <a:t>courts</a:t>
            </a:r>
            <a:r>
              <a:rPr lang="en-US" sz="2000" spc="-393" dirty="0">
                <a:solidFill>
                  <a:schemeClr val="tx1">
                    <a:lumMod val="75000"/>
                    <a:lumOff val="25000"/>
                  </a:schemeClr>
                </a:solidFill>
              </a:rPr>
              <a:t>  </a:t>
            </a:r>
            <a:r>
              <a:rPr lang="en-US" sz="2000" spc="-132" dirty="0">
                <a:solidFill>
                  <a:schemeClr val="tx1">
                    <a:lumMod val="75000"/>
                    <a:lumOff val="25000"/>
                  </a:schemeClr>
                </a:solidFill>
              </a:rPr>
              <a:t>can  </a:t>
            </a:r>
            <a:r>
              <a:rPr lang="en-US" sz="2000" spc="-49" dirty="0">
                <a:solidFill>
                  <a:schemeClr val="tx1">
                    <a:lumMod val="75000"/>
                    <a:lumOff val="25000"/>
                  </a:schemeClr>
                </a:solidFill>
              </a:rPr>
              <a:t>rely </a:t>
            </a:r>
            <a:r>
              <a:rPr lang="en-US" sz="2000" spc="-57" dirty="0">
                <a:solidFill>
                  <a:schemeClr val="tx1">
                    <a:lumMod val="75000"/>
                    <a:lumOff val="25000"/>
                  </a:schemeClr>
                </a:solidFill>
              </a:rPr>
              <a:t>on</a:t>
            </a:r>
            <a:r>
              <a:rPr lang="en-US" sz="2000" spc="-176" dirty="0">
                <a:solidFill>
                  <a:schemeClr val="tx1">
                    <a:lumMod val="75000"/>
                    <a:lumOff val="25000"/>
                  </a:schemeClr>
                </a:solidFill>
              </a:rPr>
              <a:t> </a:t>
            </a:r>
            <a:r>
              <a:rPr lang="en-US" sz="2000" spc="-124" dirty="0">
                <a:solidFill>
                  <a:schemeClr val="tx1">
                    <a:lumMod val="75000"/>
                    <a:lumOff val="25000"/>
                  </a:schemeClr>
                </a:solidFill>
              </a:rPr>
              <a:t>hearsay</a:t>
            </a:r>
            <a:endParaRPr lang="en-US" sz="2000" dirty="0">
              <a:solidFill>
                <a:schemeClr val="tx1">
                  <a:lumMod val="75000"/>
                  <a:lumOff val="25000"/>
                </a:schemeClr>
              </a:solidFill>
            </a:endParaRPr>
          </a:p>
          <a:p>
            <a:pPr marL="344599" indent="-333953">
              <a:spcBef>
                <a:spcPts val="1000"/>
              </a:spcBef>
              <a:buClr>
                <a:schemeClr val="accent1"/>
              </a:buClr>
              <a:buSzPct val="80000"/>
              <a:buFont typeface="Wingdings 3" charset="2"/>
              <a:buChar char=""/>
              <a:tabLst>
                <a:tab pos="344599" algn="l"/>
                <a:tab pos="345160" algn="l"/>
              </a:tabLst>
            </a:pPr>
            <a:r>
              <a:rPr lang="en-US" sz="2000" spc="-172" dirty="0">
                <a:solidFill>
                  <a:schemeClr val="tx1">
                    <a:lumMod val="75000"/>
                    <a:lumOff val="25000"/>
                  </a:schemeClr>
                </a:solidFill>
              </a:rPr>
              <a:t>Some </a:t>
            </a:r>
            <a:r>
              <a:rPr lang="en-US" sz="2000" spc="-124" dirty="0">
                <a:solidFill>
                  <a:schemeClr val="tx1">
                    <a:lumMod val="75000"/>
                    <a:lumOff val="25000"/>
                  </a:schemeClr>
                </a:solidFill>
              </a:rPr>
              <a:t>hearsay </a:t>
            </a:r>
            <a:r>
              <a:rPr lang="en-US" sz="2000" spc="-106" dirty="0">
                <a:solidFill>
                  <a:schemeClr val="tx1">
                    <a:lumMod val="75000"/>
                    <a:lumOff val="25000"/>
                  </a:schemeClr>
                </a:solidFill>
              </a:rPr>
              <a:t>is </a:t>
            </a:r>
            <a:r>
              <a:rPr lang="en-US" sz="2000" spc="-57" dirty="0">
                <a:solidFill>
                  <a:schemeClr val="tx1">
                    <a:lumMod val="75000"/>
                    <a:lumOff val="25000"/>
                  </a:schemeClr>
                </a:solidFill>
              </a:rPr>
              <a:t>more</a:t>
            </a:r>
            <a:r>
              <a:rPr lang="en-US" sz="2000" spc="-31" dirty="0">
                <a:solidFill>
                  <a:schemeClr val="tx1">
                    <a:lumMod val="75000"/>
                    <a:lumOff val="25000"/>
                  </a:schemeClr>
                </a:solidFill>
              </a:rPr>
              <a:t> </a:t>
            </a:r>
            <a:r>
              <a:rPr lang="en-US" sz="2000" spc="-49" dirty="0">
                <a:solidFill>
                  <a:schemeClr val="tx1">
                    <a:lumMod val="75000"/>
                    <a:lumOff val="25000"/>
                  </a:schemeClr>
                </a:solidFill>
              </a:rPr>
              <a:t>reliable</a:t>
            </a:r>
            <a:endParaRPr lang="en-US" sz="2000" dirty="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75" dirty="0">
                <a:solidFill>
                  <a:schemeClr val="tx1">
                    <a:lumMod val="75000"/>
                    <a:lumOff val="25000"/>
                  </a:schemeClr>
                </a:solidFill>
              </a:rPr>
              <a:t>Statement </a:t>
            </a:r>
            <a:r>
              <a:rPr lang="en-US" sz="2000" spc="-79" dirty="0">
                <a:solidFill>
                  <a:schemeClr val="tx1">
                    <a:lumMod val="75000"/>
                    <a:lumOff val="25000"/>
                  </a:schemeClr>
                </a:solidFill>
              </a:rPr>
              <a:t>contemporaneous </a:t>
            </a:r>
            <a:r>
              <a:rPr lang="en-US" sz="2000" spc="4" dirty="0">
                <a:solidFill>
                  <a:schemeClr val="tx1">
                    <a:lumMod val="75000"/>
                    <a:lumOff val="25000"/>
                  </a:schemeClr>
                </a:solidFill>
              </a:rPr>
              <a:t>with</a:t>
            </a:r>
            <a:r>
              <a:rPr lang="en-US" sz="2000" spc="-397" dirty="0">
                <a:solidFill>
                  <a:schemeClr val="tx1">
                    <a:lumMod val="75000"/>
                    <a:lumOff val="25000"/>
                  </a:schemeClr>
                </a:solidFill>
              </a:rPr>
              <a:t> </a:t>
            </a:r>
            <a:r>
              <a:rPr lang="en-US" sz="2000" spc="-26" dirty="0">
                <a:solidFill>
                  <a:schemeClr val="tx1">
                    <a:lumMod val="75000"/>
                    <a:lumOff val="25000"/>
                  </a:schemeClr>
                </a:solidFill>
              </a:rPr>
              <a:t>the </a:t>
            </a:r>
            <a:r>
              <a:rPr lang="en-US" sz="2000" spc="-57" dirty="0">
                <a:solidFill>
                  <a:schemeClr val="tx1">
                    <a:lumMod val="75000"/>
                    <a:lumOff val="25000"/>
                  </a:schemeClr>
                </a:solidFill>
              </a:rPr>
              <a:t>event </a:t>
            </a:r>
            <a:r>
              <a:rPr lang="en-US" sz="2000" spc="-31" dirty="0">
                <a:solidFill>
                  <a:schemeClr val="tx1">
                    <a:lumMod val="75000"/>
                    <a:lumOff val="25000"/>
                  </a:schemeClr>
                </a:solidFill>
              </a:rPr>
              <a:t>in </a:t>
            </a:r>
            <a:r>
              <a:rPr lang="en-US" sz="2000" spc="-62" dirty="0">
                <a:solidFill>
                  <a:schemeClr val="tx1">
                    <a:lumMod val="75000"/>
                    <a:lumOff val="25000"/>
                  </a:schemeClr>
                </a:solidFill>
              </a:rPr>
              <a:t>question</a:t>
            </a:r>
            <a:endParaRPr lang="en-US" sz="2000" dirty="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101" dirty="0">
                <a:solidFill>
                  <a:schemeClr val="tx1">
                    <a:lumMod val="75000"/>
                    <a:lumOff val="25000"/>
                  </a:schemeClr>
                </a:solidFill>
              </a:rPr>
              <a:t>Excitable </a:t>
            </a:r>
            <a:r>
              <a:rPr lang="en-US" sz="2000" spc="-53" dirty="0">
                <a:solidFill>
                  <a:schemeClr val="tx1">
                    <a:lumMod val="75000"/>
                    <a:lumOff val="25000"/>
                  </a:schemeClr>
                </a:solidFill>
              </a:rPr>
              <a:t>statement </a:t>
            </a:r>
            <a:r>
              <a:rPr lang="en-US" sz="2000" spc="-26" dirty="0">
                <a:solidFill>
                  <a:schemeClr val="tx1">
                    <a:lumMod val="75000"/>
                    <a:lumOff val="25000"/>
                  </a:schemeClr>
                </a:solidFill>
              </a:rPr>
              <a:t>uttered </a:t>
            </a:r>
            <a:r>
              <a:rPr lang="en-US" sz="2000" spc="-31" dirty="0">
                <a:solidFill>
                  <a:schemeClr val="tx1">
                    <a:lumMod val="75000"/>
                    <a:lumOff val="25000"/>
                  </a:schemeClr>
                </a:solidFill>
              </a:rPr>
              <a:t>at </a:t>
            </a:r>
            <a:r>
              <a:rPr lang="en-US" sz="2000" spc="-26" dirty="0">
                <a:solidFill>
                  <a:schemeClr val="tx1">
                    <a:lumMod val="75000"/>
                    <a:lumOff val="25000"/>
                  </a:schemeClr>
                </a:solidFill>
              </a:rPr>
              <a:t>the</a:t>
            </a:r>
            <a:r>
              <a:rPr lang="en-US" sz="2000" spc="-388" dirty="0">
                <a:solidFill>
                  <a:schemeClr val="tx1">
                    <a:lumMod val="75000"/>
                    <a:lumOff val="25000"/>
                  </a:schemeClr>
                </a:solidFill>
              </a:rPr>
              <a:t> </a:t>
            </a:r>
            <a:r>
              <a:rPr lang="en-US" sz="2000" spc="-49" dirty="0">
                <a:solidFill>
                  <a:schemeClr val="tx1">
                    <a:lumMod val="75000"/>
                    <a:lumOff val="25000"/>
                  </a:schemeClr>
                </a:solidFill>
              </a:rPr>
              <a:t>moment </a:t>
            </a:r>
            <a:r>
              <a:rPr lang="en-US" sz="2000" spc="-84" dirty="0">
                <a:solidFill>
                  <a:schemeClr val="tx1">
                    <a:lumMod val="75000"/>
                    <a:lumOff val="25000"/>
                  </a:schemeClr>
                </a:solidFill>
              </a:rPr>
              <a:t>being perceived</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557032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9">
                <a:solidFill>
                  <a:srgbClr val="EBEBEB"/>
                </a:solidFill>
              </a:rPr>
              <a:t>Credibility</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4483" indent="-333953">
              <a:spcBef>
                <a:spcPts val="1000"/>
              </a:spcBef>
              <a:buClr>
                <a:schemeClr val="accent1"/>
              </a:buClr>
              <a:buSzPct val="80000"/>
              <a:buFont typeface="Wingdings 3" charset="2"/>
              <a:buChar char=""/>
              <a:tabLst>
                <a:tab pos="344599" algn="l"/>
                <a:tab pos="345160" algn="l"/>
              </a:tabLst>
            </a:pPr>
            <a:r>
              <a:rPr lang="en-US" sz="2000" spc="-291">
                <a:solidFill>
                  <a:schemeClr val="tx1">
                    <a:lumMod val="75000"/>
                    <a:lumOff val="25000"/>
                  </a:schemeClr>
                </a:solidFill>
              </a:rPr>
              <a:t>To </a:t>
            </a:r>
            <a:r>
              <a:rPr lang="en-US" sz="2000" spc="-115">
                <a:solidFill>
                  <a:schemeClr val="tx1">
                    <a:lumMod val="75000"/>
                    <a:lumOff val="25000"/>
                  </a:schemeClr>
                </a:solidFill>
              </a:rPr>
              <a:t>be </a:t>
            </a:r>
            <a:r>
              <a:rPr lang="en-US" sz="2000" spc="-62">
                <a:solidFill>
                  <a:schemeClr val="tx1">
                    <a:lumMod val="75000"/>
                    <a:lumOff val="25000"/>
                  </a:schemeClr>
                </a:solidFill>
              </a:rPr>
              <a:t>determined </a:t>
            </a:r>
            <a:r>
              <a:rPr lang="en-US" sz="2000" spc="-101">
                <a:solidFill>
                  <a:schemeClr val="tx1">
                    <a:lumMod val="75000"/>
                    <a:lumOff val="25000"/>
                  </a:schemeClr>
                </a:solidFill>
              </a:rPr>
              <a:t>by </a:t>
            </a:r>
            <a:r>
              <a:rPr lang="en-US" sz="2000" spc="-97">
                <a:solidFill>
                  <a:schemeClr val="tx1">
                    <a:lumMod val="75000"/>
                    <a:lumOff val="25000"/>
                  </a:schemeClr>
                </a:solidFill>
              </a:rPr>
              <a:t>hearing </a:t>
            </a:r>
            <a:r>
              <a:rPr lang="en-US" sz="2000" spc="-75">
                <a:solidFill>
                  <a:schemeClr val="tx1">
                    <a:lumMod val="75000"/>
                    <a:lumOff val="25000"/>
                  </a:schemeClr>
                </a:solidFill>
              </a:rPr>
              <a:t>board, </a:t>
            </a:r>
            <a:r>
              <a:rPr lang="en-US" sz="2000" spc="-49">
                <a:solidFill>
                  <a:schemeClr val="tx1">
                    <a:lumMod val="75000"/>
                    <a:lumOff val="25000"/>
                  </a:schemeClr>
                </a:solidFill>
              </a:rPr>
              <a:t>following  </a:t>
            </a:r>
            <a:r>
              <a:rPr lang="en-US" sz="2000" spc="-93">
                <a:solidFill>
                  <a:schemeClr val="tx1">
                    <a:lumMod val="75000"/>
                    <a:lumOff val="25000"/>
                  </a:schemeClr>
                </a:solidFill>
              </a:rPr>
              <a:t>hearing </a:t>
            </a:r>
            <a:r>
              <a:rPr lang="en-US" sz="2000" spc="-115">
                <a:solidFill>
                  <a:schemeClr val="tx1">
                    <a:lumMod val="75000"/>
                    <a:lumOff val="25000"/>
                  </a:schemeClr>
                </a:solidFill>
              </a:rPr>
              <a:t>and </a:t>
            </a:r>
            <a:r>
              <a:rPr lang="en-US" sz="2000" spc="-88">
                <a:solidFill>
                  <a:schemeClr val="tx1">
                    <a:lumMod val="75000"/>
                    <a:lumOff val="25000"/>
                  </a:schemeClr>
                </a:solidFill>
              </a:rPr>
              <a:t>examination </a:t>
            </a:r>
            <a:r>
              <a:rPr lang="en-US" sz="2000" spc="-9">
                <a:solidFill>
                  <a:schemeClr val="tx1">
                    <a:lumMod val="75000"/>
                    <a:lumOff val="25000"/>
                  </a:schemeClr>
                </a:solidFill>
              </a:rPr>
              <a:t>of </a:t>
            </a:r>
            <a:r>
              <a:rPr lang="en-US" sz="2000" spc="-88">
                <a:solidFill>
                  <a:schemeClr val="tx1">
                    <a:lumMod val="75000"/>
                    <a:lumOff val="25000"/>
                  </a:schemeClr>
                </a:solidFill>
              </a:rPr>
              <a:t>investigative</a:t>
            </a:r>
            <a:r>
              <a:rPr lang="en-US" sz="2000" spc="-256">
                <a:solidFill>
                  <a:schemeClr val="tx1">
                    <a:lumMod val="75000"/>
                    <a:lumOff val="25000"/>
                  </a:schemeClr>
                </a:solidFill>
              </a:rPr>
              <a:t> </a:t>
            </a:r>
            <a:r>
              <a:rPr lang="en-US" sz="2000" spc="-31">
                <a:solidFill>
                  <a:schemeClr val="tx1">
                    <a:lumMod val="75000"/>
                    <a:lumOff val="25000"/>
                  </a:schemeClr>
                </a:solidFill>
              </a:rPr>
              <a:t>report,  </a:t>
            </a:r>
            <a:r>
              <a:rPr lang="en-US" sz="2000" spc="-110">
                <a:solidFill>
                  <a:schemeClr val="tx1">
                    <a:lumMod val="75000"/>
                    <a:lumOff val="25000"/>
                  </a:schemeClr>
                </a:solidFill>
              </a:rPr>
              <a:t>evidence </a:t>
            </a:r>
            <a:r>
              <a:rPr lang="en-US" sz="2000" spc="-115">
                <a:solidFill>
                  <a:schemeClr val="tx1">
                    <a:lumMod val="75000"/>
                    <a:lumOff val="25000"/>
                  </a:schemeClr>
                </a:solidFill>
              </a:rPr>
              <a:t>and </a:t>
            </a:r>
            <a:r>
              <a:rPr lang="en-US" sz="2000" spc="-97">
                <a:solidFill>
                  <a:schemeClr val="tx1">
                    <a:lumMod val="75000"/>
                    <a:lumOff val="25000"/>
                  </a:schemeClr>
                </a:solidFill>
              </a:rPr>
              <a:t>hearing</a:t>
            </a:r>
            <a:r>
              <a:rPr lang="en-US" sz="2000" spc="-154">
                <a:solidFill>
                  <a:schemeClr val="tx1">
                    <a:lumMod val="75000"/>
                    <a:lumOff val="25000"/>
                  </a:schemeClr>
                </a:solidFill>
              </a:rPr>
              <a:t> </a:t>
            </a:r>
            <a:r>
              <a:rPr lang="en-US" sz="2000" spc="-62">
                <a:solidFill>
                  <a:schemeClr val="tx1">
                    <a:lumMod val="75000"/>
                    <a:lumOff val="25000"/>
                  </a:schemeClr>
                </a:solidFill>
              </a:rPr>
              <a:t>testimony</a:t>
            </a:r>
            <a:endParaRPr lang="en-US" sz="2000">
              <a:solidFill>
                <a:schemeClr val="tx1">
                  <a:lumMod val="75000"/>
                  <a:lumOff val="25000"/>
                </a:schemeClr>
              </a:solidFill>
            </a:endParaRPr>
          </a:p>
          <a:p>
            <a:pPr marL="344599" indent="-333953">
              <a:spcBef>
                <a:spcPts val="1000"/>
              </a:spcBef>
              <a:buClr>
                <a:schemeClr val="accent1"/>
              </a:buClr>
              <a:buSzPct val="80000"/>
              <a:buFont typeface="Wingdings 3" charset="2"/>
              <a:buChar char=""/>
              <a:tabLst>
                <a:tab pos="344599" algn="l"/>
                <a:tab pos="345160" algn="l"/>
              </a:tabLst>
            </a:pPr>
            <a:r>
              <a:rPr lang="en-US" sz="2000" spc="-141">
                <a:solidFill>
                  <a:schemeClr val="tx1">
                    <a:lumMod val="75000"/>
                    <a:lumOff val="25000"/>
                  </a:schemeClr>
                </a:solidFill>
              </a:rPr>
              <a:t>Common</a:t>
            </a:r>
            <a:r>
              <a:rPr lang="en-US" sz="2000" spc="-124">
                <a:solidFill>
                  <a:schemeClr val="tx1">
                    <a:lumMod val="75000"/>
                    <a:lumOff val="25000"/>
                  </a:schemeClr>
                </a:solidFill>
              </a:rPr>
              <a:t> </a:t>
            </a:r>
            <a:r>
              <a:rPr lang="en-US" sz="2000" spc="-79">
                <a:solidFill>
                  <a:schemeClr val="tx1">
                    <a:lumMod val="75000"/>
                    <a:lumOff val="25000"/>
                  </a:schemeClr>
                </a:solidFill>
              </a:rPr>
              <a:t>factors:</a:t>
            </a:r>
            <a:endParaRPr lang="en-US" sz="200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115">
                <a:solidFill>
                  <a:schemeClr val="tx1">
                    <a:lumMod val="75000"/>
                    <a:lumOff val="25000"/>
                  </a:schemeClr>
                </a:solidFill>
              </a:rPr>
              <a:t>Consistency</a:t>
            </a:r>
            <a:endParaRPr lang="en-US" sz="200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57">
                <a:solidFill>
                  <a:schemeClr val="tx1">
                    <a:lumMod val="75000"/>
                    <a:lumOff val="25000"/>
                  </a:schemeClr>
                </a:solidFill>
              </a:rPr>
              <a:t>Corroboration</a:t>
            </a:r>
            <a:endParaRPr lang="en-US" sz="200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62">
                <a:solidFill>
                  <a:schemeClr val="tx1">
                    <a:lumMod val="75000"/>
                    <a:lumOff val="25000"/>
                  </a:schemeClr>
                </a:solidFill>
              </a:rPr>
              <a:t>Plausibility</a:t>
            </a:r>
            <a:endParaRPr lang="en-US" sz="200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18">
                <a:solidFill>
                  <a:schemeClr val="tx1">
                    <a:lumMod val="75000"/>
                    <a:lumOff val="25000"/>
                  </a:schemeClr>
                </a:solidFill>
              </a:rPr>
              <a:t>Motive</a:t>
            </a:r>
            <a:endParaRPr lang="en-US" sz="2000">
              <a:solidFill>
                <a:schemeClr val="tx1">
                  <a:lumMod val="75000"/>
                  <a:lumOff val="25000"/>
                </a:schemeClr>
              </a:solidFill>
            </a:endParaRPr>
          </a:p>
          <a:p>
            <a:pPr marL="731783" lvl="1" indent="-277921">
              <a:spcBef>
                <a:spcPts val="1000"/>
              </a:spcBef>
              <a:buClr>
                <a:schemeClr val="accent1"/>
              </a:buClr>
              <a:buSzPct val="80000"/>
              <a:buFont typeface="Wingdings 3" charset="2"/>
              <a:buChar char=""/>
              <a:tabLst>
                <a:tab pos="732343" algn="l"/>
              </a:tabLst>
            </a:pPr>
            <a:r>
              <a:rPr lang="en-US" sz="2000" spc="-97">
                <a:solidFill>
                  <a:schemeClr val="tx1">
                    <a:lumMod val="75000"/>
                    <a:lumOff val="25000"/>
                  </a:schemeClr>
                </a:solidFill>
              </a:rPr>
              <a:t>Demeanor</a:t>
            </a:r>
            <a:endParaRPr lang="en-US" sz="2000">
              <a:solidFill>
                <a:schemeClr val="tx1">
                  <a:lumMod val="75000"/>
                  <a:lumOff val="25000"/>
                </a:schemeClr>
              </a:solidFill>
            </a:endParaRPr>
          </a:p>
        </p:txBody>
      </p:sp>
    </p:spTree>
    <p:extLst>
      <p:ext uri="{BB962C8B-B14F-4D97-AF65-F5344CB8AC3E}">
        <p14:creationId xmlns:p14="http://schemas.microsoft.com/office/powerpoint/2010/main" val="1805387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9"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341976" marR="4483"/>
            <a:r>
              <a:rPr lang="en-US" sz="2000" spc="18">
                <a:solidFill>
                  <a:srgbClr val="EBEBEB"/>
                </a:solidFill>
              </a:rPr>
              <a:t>What </a:t>
            </a:r>
            <a:r>
              <a:rPr lang="en-US" sz="2000" spc="13">
                <a:solidFill>
                  <a:srgbClr val="EBEBEB"/>
                </a:solidFill>
              </a:rPr>
              <a:t>does </a:t>
            </a:r>
            <a:r>
              <a:rPr lang="en-US" sz="2000" spc="9">
                <a:solidFill>
                  <a:srgbClr val="EBEBEB"/>
                </a:solidFill>
              </a:rPr>
              <a:t>it </a:t>
            </a:r>
            <a:r>
              <a:rPr lang="en-US" sz="2000" spc="22">
                <a:solidFill>
                  <a:srgbClr val="EBEBEB"/>
                </a:solidFill>
              </a:rPr>
              <a:t>mean </a:t>
            </a:r>
            <a:r>
              <a:rPr lang="en-US" sz="2000" spc="9">
                <a:solidFill>
                  <a:srgbClr val="EBEBEB"/>
                </a:solidFill>
              </a:rPr>
              <a:t>to</a:t>
            </a:r>
            <a:r>
              <a:rPr lang="en-US" sz="2000" spc="-119">
                <a:solidFill>
                  <a:srgbClr val="EBEBEB"/>
                </a:solidFill>
              </a:rPr>
              <a:t> </a:t>
            </a:r>
            <a:r>
              <a:rPr lang="en-US" sz="2000" spc="13">
                <a:solidFill>
                  <a:srgbClr val="EBEBEB"/>
                </a:solidFill>
              </a:rPr>
              <a:t>weigh  </a:t>
            </a:r>
            <a:r>
              <a:rPr lang="en-US" sz="2000" spc="18">
                <a:solidFill>
                  <a:srgbClr val="EBEBEB"/>
                </a:solidFill>
              </a:rPr>
              <a:t>evidence?</a:t>
            </a:r>
            <a:endParaRPr lang="en-US" sz="2000">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72BE2926-CE99-D91E-9D26-F21ABE5DE9B0}"/>
              </a:ext>
            </a:extLst>
          </p:cNvPr>
          <p:cNvGraphicFramePr/>
          <p:nvPr>
            <p:extLst>
              <p:ext uri="{D42A27DB-BD31-4B8C-83A1-F6EECF244321}">
                <p14:modId xmlns:p14="http://schemas.microsoft.com/office/powerpoint/2010/main" val="3448201407"/>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6979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object 3"/>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595624" marR="4483"/>
            <a:r>
              <a:rPr lang="en-US" spc="4">
                <a:solidFill>
                  <a:srgbClr val="EBEBEB"/>
                </a:solidFill>
              </a:rPr>
              <a:t>How do(es) </a:t>
            </a:r>
            <a:r>
              <a:rPr lang="en-US">
                <a:solidFill>
                  <a:srgbClr val="EBEBEB"/>
                </a:solidFill>
              </a:rPr>
              <a:t>the </a:t>
            </a:r>
            <a:r>
              <a:rPr lang="en-US" spc="4">
                <a:solidFill>
                  <a:srgbClr val="EBEBEB"/>
                </a:solidFill>
              </a:rPr>
              <a:t>decision-maker(s)  decide a case?</a:t>
            </a:r>
            <a:endParaRPr lang="en-US">
              <a:solidFill>
                <a:srgbClr val="EBEBEB"/>
              </a:solidFill>
            </a:endParaRPr>
          </a:p>
        </p:txBody>
      </p:sp>
      <p:sp>
        <p:nvSpPr>
          <p:cNvPr id="32" name="Rectangle 31">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9" name="object 17">
            <a:extLst>
              <a:ext uri="{FF2B5EF4-FFF2-40B4-BE49-F238E27FC236}">
                <a16:creationId xmlns:a16="http://schemas.microsoft.com/office/drawing/2014/main" id="{F64EDC2F-5284-3B2E-EC46-F5502E29F818}"/>
              </a:ext>
            </a:extLst>
          </p:cNvPr>
          <p:cNvGraphicFramePr/>
          <p:nvPr>
            <p:extLst>
              <p:ext uri="{D42A27DB-BD31-4B8C-83A1-F6EECF244321}">
                <p14:modId xmlns:p14="http://schemas.microsoft.com/office/powerpoint/2010/main" val="381404804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9193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marR="4483"/>
            <a:r>
              <a:rPr lang="en-US" sz="3200" spc="22">
                <a:solidFill>
                  <a:srgbClr val="EBEBEB"/>
                </a:solidFill>
              </a:rPr>
              <a:t>How </a:t>
            </a:r>
            <a:r>
              <a:rPr lang="en-US" sz="3200" spc="13">
                <a:solidFill>
                  <a:srgbClr val="EBEBEB"/>
                </a:solidFill>
              </a:rPr>
              <a:t>do(es) </a:t>
            </a:r>
            <a:r>
              <a:rPr lang="en-US" sz="3200" spc="9">
                <a:solidFill>
                  <a:srgbClr val="EBEBEB"/>
                </a:solidFill>
              </a:rPr>
              <a:t>the</a:t>
            </a:r>
            <a:r>
              <a:rPr lang="en-US" sz="3200" spc="-110">
                <a:solidFill>
                  <a:srgbClr val="EBEBEB"/>
                </a:solidFill>
              </a:rPr>
              <a:t> </a:t>
            </a:r>
            <a:r>
              <a:rPr lang="en-US" sz="3200" spc="13">
                <a:solidFill>
                  <a:srgbClr val="EBEBEB"/>
                </a:solidFill>
              </a:rPr>
              <a:t>decision-maker(s)  </a:t>
            </a:r>
            <a:r>
              <a:rPr lang="en-US" sz="3200" spc="9">
                <a:solidFill>
                  <a:srgbClr val="EBEBEB"/>
                </a:solidFill>
              </a:rPr>
              <a:t>issue </a:t>
            </a:r>
            <a:r>
              <a:rPr lang="en-US" sz="3200" spc="18">
                <a:solidFill>
                  <a:srgbClr val="EBEBEB"/>
                </a:solidFill>
              </a:rPr>
              <a:t>a</a:t>
            </a:r>
            <a:r>
              <a:rPr lang="en-US" sz="3200" spc="-9">
                <a:solidFill>
                  <a:srgbClr val="EBEBEB"/>
                </a:solidFill>
              </a:rPr>
              <a:t> </a:t>
            </a:r>
            <a:r>
              <a:rPr lang="en-US" sz="3200" spc="9">
                <a:solidFill>
                  <a:srgbClr val="EBEBEB"/>
                </a:solidFill>
              </a:rPr>
              <a:t>decision?</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48188" indent="-333953">
              <a:lnSpc>
                <a:spcPct val="90000"/>
              </a:lnSpc>
              <a:spcBef>
                <a:spcPts val="1000"/>
              </a:spcBef>
              <a:buClr>
                <a:schemeClr val="accent1"/>
              </a:buClr>
              <a:buSzPct val="80000"/>
              <a:buFont typeface="Wingdings 3" charset="2"/>
              <a:buChar char=""/>
              <a:tabLst>
                <a:tab pos="344599" algn="l"/>
                <a:tab pos="345160" algn="l"/>
              </a:tabLst>
            </a:pPr>
            <a:r>
              <a:rPr lang="en-US" sz="1900" spc="-49">
                <a:solidFill>
                  <a:schemeClr val="tx1">
                    <a:lumMod val="75000"/>
                    <a:lumOff val="25000"/>
                  </a:schemeClr>
                </a:solidFill>
              </a:rPr>
              <a:t>In</a:t>
            </a:r>
            <a:r>
              <a:rPr lang="en-US" sz="1900" spc="-106">
                <a:solidFill>
                  <a:schemeClr val="tx1">
                    <a:lumMod val="75000"/>
                    <a:lumOff val="25000"/>
                  </a:schemeClr>
                </a:solidFill>
              </a:rPr>
              <a:t> </a:t>
            </a:r>
            <a:r>
              <a:rPr lang="en-US" sz="1900" spc="-137">
                <a:solidFill>
                  <a:schemeClr val="tx1">
                    <a:lumMod val="75000"/>
                    <a:lumOff val="25000"/>
                  </a:schemeClr>
                </a:solidFill>
              </a:rPr>
              <a:t>a</a:t>
            </a:r>
            <a:r>
              <a:rPr lang="en-US" sz="1900" spc="-101">
                <a:solidFill>
                  <a:schemeClr val="tx1">
                    <a:lumMod val="75000"/>
                    <a:lumOff val="25000"/>
                  </a:schemeClr>
                </a:solidFill>
              </a:rPr>
              <a:t> </a:t>
            </a:r>
            <a:r>
              <a:rPr lang="en-US" sz="1900" spc="9">
                <a:solidFill>
                  <a:schemeClr val="tx1">
                    <a:lumMod val="75000"/>
                    <a:lumOff val="25000"/>
                  </a:schemeClr>
                </a:solidFill>
              </a:rPr>
              <a:t>written</a:t>
            </a:r>
            <a:r>
              <a:rPr lang="en-US" sz="1900" spc="-124">
                <a:solidFill>
                  <a:schemeClr val="tx1">
                    <a:lumMod val="75000"/>
                    <a:lumOff val="25000"/>
                  </a:schemeClr>
                </a:solidFill>
              </a:rPr>
              <a:t> </a:t>
            </a:r>
            <a:r>
              <a:rPr lang="en-US" sz="1900" spc="-49">
                <a:solidFill>
                  <a:schemeClr val="tx1">
                    <a:lumMod val="75000"/>
                    <a:lumOff val="25000"/>
                  </a:schemeClr>
                </a:solidFill>
              </a:rPr>
              <a:t>document,</a:t>
            </a:r>
            <a:r>
              <a:rPr lang="en-US" sz="1900" spc="-119">
                <a:solidFill>
                  <a:schemeClr val="tx1">
                    <a:lumMod val="75000"/>
                    <a:lumOff val="25000"/>
                  </a:schemeClr>
                </a:solidFill>
              </a:rPr>
              <a:t> </a:t>
            </a:r>
            <a:r>
              <a:rPr lang="en-US" sz="1900" spc="-44">
                <a:solidFill>
                  <a:schemeClr val="tx1">
                    <a:lumMod val="75000"/>
                    <a:lumOff val="25000"/>
                  </a:schemeClr>
                </a:solidFill>
              </a:rPr>
              <a:t>provided</a:t>
            </a:r>
            <a:r>
              <a:rPr lang="en-US" sz="1900" spc="-124">
                <a:solidFill>
                  <a:schemeClr val="tx1">
                    <a:lumMod val="75000"/>
                    <a:lumOff val="25000"/>
                  </a:schemeClr>
                </a:solidFill>
              </a:rPr>
              <a:t> </a:t>
            </a:r>
            <a:r>
              <a:rPr lang="en-US" sz="1900" spc="-66">
                <a:solidFill>
                  <a:schemeClr val="tx1">
                    <a:lumMod val="75000"/>
                    <a:lumOff val="25000"/>
                  </a:schemeClr>
                </a:solidFill>
              </a:rPr>
              <a:t>contemporaneously</a:t>
            </a:r>
            <a:r>
              <a:rPr lang="en-US" sz="1900" spc="-106">
                <a:solidFill>
                  <a:schemeClr val="tx1">
                    <a:lumMod val="75000"/>
                    <a:lumOff val="25000"/>
                  </a:schemeClr>
                </a:solidFill>
              </a:rPr>
              <a:t> </a:t>
            </a:r>
            <a:r>
              <a:rPr lang="en-US" sz="1900" spc="35">
                <a:solidFill>
                  <a:schemeClr val="tx1">
                    <a:lumMod val="75000"/>
                    <a:lumOff val="25000"/>
                  </a:schemeClr>
                </a:solidFill>
              </a:rPr>
              <a:t>to</a:t>
            </a:r>
            <a:r>
              <a:rPr lang="en-US" sz="1900" spc="-106">
                <a:solidFill>
                  <a:schemeClr val="tx1">
                    <a:lumMod val="75000"/>
                    <a:lumOff val="25000"/>
                  </a:schemeClr>
                </a:solidFill>
              </a:rPr>
              <a:t> </a:t>
            </a:r>
            <a:r>
              <a:rPr lang="en-US" sz="1900" spc="-18">
                <a:solidFill>
                  <a:schemeClr val="tx1">
                    <a:lumMod val="75000"/>
                    <a:lumOff val="25000"/>
                  </a:schemeClr>
                </a:solidFill>
              </a:rPr>
              <a:t>the  </a:t>
            </a:r>
            <a:r>
              <a:rPr lang="en-US" sz="1900" spc="-49">
                <a:solidFill>
                  <a:schemeClr val="tx1">
                    <a:lumMod val="75000"/>
                    <a:lumOff val="25000"/>
                  </a:schemeClr>
                </a:solidFill>
              </a:rPr>
              <a:t>parties</a:t>
            </a:r>
            <a:r>
              <a:rPr lang="en-US" sz="1900" spc="-124">
                <a:solidFill>
                  <a:schemeClr val="tx1">
                    <a:lumMod val="75000"/>
                    <a:lumOff val="25000"/>
                  </a:schemeClr>
                </a:solidFill>
              </a:rPr>
              <a:t> </a:t>
            </a:r>
            <a:r>
              <a:rPr lang="en-US" sz="1900">
                <a:solidFill>
                  <a:schemeClr val="tx1">
                    <a:lumMod val="75000"/>
                    <a:lumOff val="25000"/>
                  </a:schemeClr>
                </a:solidFill>
              </a:rPr>
              <a:t>that:</a:t>
            </a:r>
          </a:p>
          <a:p>
            <a:pPr marL="731783" lvl="1" indent="-277921">
              <a:lnSpc>
                <a:spcPct val="90000"/>
              </a:lnSpc>
              <a:spcBef>
                <a:spcPts val="1000"/>
              </a:spcBef>
              <a:buClr>
                <a:schemeClr val="accent1"/>
              </a:buClr>
              <a:buSzPct val="80000"/>
              <a:buFont typeface="Wingdings 3" charset="2"/>
              <a:buChar char=""/>
              <a:tabLst>
                <a:tab pos="732343" algn="l"/>
              </a:tabLst>
            </a:pPr>
            <a:r>
              <a:rPr lang="en-US" sz="1900" spc="-31">
                <a:solidFill>
                  <a:schemeClr val="tx1">
                    <a:lumMod val="75000"/>
                    <a:lumOff val="25000"/>
                  </a:schemeClr>
                </a:solidFill>
              </a:rPr>
              <a:t>Identifies </a:t>
            </a:r>
            <a:r>
              <a:rPr lang="en-US" sz="1900" spc="-13">
                <a:solidFill>
                  <a:schemeClr val="tx1">
                    <a:lumMod val="75000"/>
                    <a:lumOff val="25000"/>
                  </a:schemeClr>
                </a:solidFill>
              </a:rPr>
              <a:t>the </a:t>
            </a:r>
            <a:r>
              <a:rPr lang="en-US" sz="1900" spc="-57">
                <a:solidFill>
                  <a:schemeClr val="tx1">
                    <a:lumMod val="75000"/>
                    <a:lumOff val="25000"/>
                  </a:schemeClr>
                </a:solidFill>
              </a:rPr>
              <a:t>allegations </a:t>
            </a:r>
            <a:r>
              <a:rPr lang="en-US" sz="1900" spc="4">
                <a:solidFill>
                  <a:schemeClr val="tx1">
                    <a:lumMod val="75000"/>
                    <a:lumOff val="25000"/>
                  </a:schemeClr>
                </a:solidFill>
              </a:rPr>
              <a:t>of </a:t>
            </a:r>
            <a:r>
              <a:rPr lang="en-US" sz="1900" spc="-97">
                <a:solidFill>
                  <a:schemeClr val="tx1">
                    <a:lumMod val="75000"/>
                    <a:lumOff val="25000"/>
                  </a:schemeClr>
                </a:solidFill>
              </a:rPr>
              <a:t>sexual</a:t>
            </a:r>
            <a:r>
              <a:rPr lang="en-US" sz="1900" spc="-344">
                <a:solidFill>
                  <a:schemeClr val="tx1">
                    <a:lumMod val="75000"/>
                    <a:lumOff val="25000"/>
                  </a:schemeClr>
                </a:solidFill>
              </a:rPr>
              <a:t> </a:t>
            </a:r>
            <a:r>
              <a:rPr lang="en-US" sz="1900" spc="-75">
                <a:solidFill>
                  <a:schemeClr val="tx1">
                    <a:lumMod val="75000"/>
                    <a:lumOff val="25000"/>
                  </a:schemeClr>
                </a:solidFill>
              </a:rPr>
              <a:t>harassment</a:t>
            </a:r>
            <a:endParaRPr lang="en-US" sz="1900">
              <a:solidFill>
                <a:schemeClr val="tx1">
                  <a:lumMod val="75000"/>
                  <a:lumOff val="25000"/>
                </a:schemeClr>
              </a:solidFill>
            </a:endParaRPr>
          </a:p>
          <a:p>
            <a:pPr marL="731783" marR="4483" lvl="1" indent="-277360">
              <a:lnSpc>
                <a:spcPct val="90000"/>
              </a:lnSpc>
              <a:spcBef>
                <a:spcPts val="1000"/>
              </a:spcBef>
              <a:buClr>
                <a:schemeClr val="accent1"/>
              </a:buClr>
              <a:buSzPct val="80000"/>
              <a:buFont typeface="Wingdings 3" charset="2"/>
              <a:buChar char=""/>
              <a:tabLst>
                <a:tab pos="732343" algn="l"/>
              </a:tabLst>
            </a:pPr>
            <a:r>
              <a:rPr lang="en-US" sz="1900" spc="-93">
                <a:solidFill>
                  <a:schemeClr val="tx1">
                    <a:lumMod val="75000"/>
                    <a:lumOff val="25000"/>
                  </a:schemeClr>
                </a:solidFill>
              </a:rPr>
              <a:t>Describes</a:t>
            </a:r>
            <a:r>
              <a:rPr lang="en-US" sz="1900" spc="-97">
                <a:solidFill>
                  <a:schemeClr val="tx1">
                    <a:lumMod val="75000"/>
                    <a:lumOff val="25000"/>
                  </a:schemeClr>
                </a:solidFill>
              </a:rPr>
              <a:t> </a:t>
            </a:r>
            <a:r>
              <a:rPr lang="en-US" sz="1900" spc="-13">
                <a:solidFill>
                  <a:schemeClr val="tx1">
                    <a:lumMod val="75000"/>
                    <a:lumOff val="25000"/>
                  </a:schemeClr>
                </a:solidFill>
              </a:rPr>
              <a:t>the</a:t>
            </a:r>
            <a:r>
              <a:rPr lang="en-US" sz="1900" spc="-79">
                <a:solidFill>
                  <a:schemeClr val="tx1">
                    <a:lumMod val="75000"/>
                    <a:lumOff val="25000"/>
                  </a:schemeClr>
                </a:solidFill>
              </a:rPr>
              <a:t> </a:t>
            </a:r>
            <a:r>
              <a:rPr lang="en-US" sz="1900" spc="-57">
                <a:solidFill>
                  <a:schemeClr val="tx1">
                    <a:lumMod val="75000"/>
                    <a:lumOff val="25000"/>
                  </a:schemeClr>
                </a:solidFill>
              </a:rPr>
              <a:t>various</a:t>
            </a:r>
            <a:r>
              <a:rPr lang="en-US" sz="1900" spc="-110">
                <a:solidFill>
                  <a:schemeClr val="tx1">
                    <a:lumMod val="75000"/>
                    <a:lumOff val="25000"/>
                  </a:schemeClr>
                </a:solidFill>
              </a:rPr>
              <a:t> </a:t>
            </a:r>
            <a:r>
              <a:rPr lang="en-US" sz="1900" spc="-49">
                <a:solidFill>
                  <a:schemeClr val="tx1">
                    <a:lumMod val="75000"/>
                    <a:lumOff val="25000"/>
                  </a:schemeClr>
                </a:solidFill>
              </a:rPr>
              <a:t>procedural</a:t>
            </a:r>
            <a:r>
              <a:rPr lang="en-US" sz="1900" spc="-106">
                <a:solidFill>
                  <a:schemeClr val="tx1">
                    <a:lumMod val="75000"/>
                    <a:lumOff val="25000"/>
                  </a:schemeClr>
                </a:solidFill>
              </a:rPr>
              <a:t> </a:t>
            </a:r>
            <a:r>
              <a:rPr lang="en-US" sz="1900" spc="-88">
                <a:solidFill>
                  <a:schemeClr val="tx1">
                    <a:lumMod val="75000"/>
                    <a:lumOff val="25000"/>
                  </a:schemeClr>
                </a:solidFill>
              </a:rPr>
              <a:t>steps</a:t>
            </a:r>
            <a:r>
              <a:rPr lang="en-US" sz="1900" spc="-93">
                <a:solidFill>
                  <a:schemeClr val="tx1">
                    <a:lumMod val="75000"/>
                    <a:lumOff val="25000"/>
                  </a:schemeClr>
                </a:solidFill>
              </a:rPr>
              <a:t> </a:t>
            </a:r>
            <a:r>
              <a:rPr lang="en-US" sz="1900" spc="-57">
                <a:solidFill>
                  <a:schemeClr val="tx1">
                    <a:lumMod val="75000"/>
                    <a:lumOff val="25000"/>
                  </a:schemeClr>
                </a:solidFill>
              </a:rPr>
              <a:t>taken</a:t>
            </a:r>
            <a:r>
              <a:rPr lang="en-US" sz="1900" spc="-79">
                <a:solidFill>
                  <a:schemeClr val="tx1">
                    <a:lumMod val="75000"/>
                    <a:lumOff val="25000"/>
                  </a:schemeClr>
                </a:solidFill>
              </a:rPr>
              <a:t> </a:t>
            </a:r>
            <a:r>
              <a:rPr lang="en-US" sz="1900" spc="-9">
                <a:solidFill>
                  <a:schemeClr val="tx1">
                    <a:lumMod val="75000"/>
                    <a:lumOff val="25000"/>
                  </a:schemeClr>
                </a:solidFill>
              </a:rPr>
              <a:t>from</a:t>
            </a:r>
            <a:r>
              <a:rPr lang="en-US" sz="1900" spc="-84">
                <a:solidFill>
                  <a:schemeClr val="tx1">
                    <a:lumMod val="75000"/>
                    <a:lumOff val="25000"/>
                  </a:schemeClr>
                </a:solidFill>
              </a:rPr>
              <a:t> </a:t>
            </a:r>
            <a:r>
              <a:rPr lang="en-US" sz="1900" spc="-13">
                <a:solidFill>
                  <a:schemeClr val="tx1">
                    <a:lumMod val="75000"/>
                    <a:lumOff val="25000"/>
                  </a:schemeClr>
                </a:solidFill>
              </a:rPr>
              <a:t>the</a:t>
            </a:r>
            <a:r>
              <a:rPr lang="en-US" sz="1900" spc="-79">
                <a:solidFill>
                  <a:schemeClr val="tx1">
                    <a:lumMod val="75000"/>
                    <a:lumOff val="25000"/>
                  </a:schemeClr>
                </a:solidFill>
              </a:rPr>
              <a:t> </a:t>
            </a:r>
            <a:r>
              <a:rPr lang="en-US" sz="1900" spc="-4">
                <a:solidFill>
                  <a:schemeClr val="tx1">
                    <a:lumMod val="75000"/>
                    <a:lumOff val="25000"/>
                  </a:schemeClr>
                </a:solidFill>
              </a:rPr>
              <a:t>time</a:t>
            </a:r>
            <a:r>
              <a:rPr lang="en-US" sz="1900" spc="-79">
                <a:solidFill>
                  <a:schemeClr val="tx1">
                    <a:lumMod val="75000"/>
                    <a:lumOff val="25000"/>
                  </a:schemeClr>
                </a:solidFill>
              </a:rPr>
              <a:t> </a:t>
            </a:r>
            <a:r>
              <a:rPr lang="en-US" sz="1900" spc="-13">
                <a:solidFill>
                  <a:schemeClr val="tx1">
                    <a:lumMod val="75000"/>
                    <a:lumOff val="25000"/>
                  </a:schemeClr>
                </a:solidFill>
              </a:rPr>
              <a:t>the  </a:t>
            </a:r>
            <a:r>
              <a:rPr lang="en-US" sz="1900" spc="-26">
                <a:solidFill>
                  <a:schemeClr val="tx1">
                    <a:lumMod val="75000"/>
                    <a:lumOff val="25000"/>
                  </a:schemeClr>
                </a:solidFill>
              </a:rPr>
              <a:t>formal </a:t>
            </a:r>
            <a:r>
              <a:rPr lang="en-US" sz="1900" spc="-35">
                <a:solidFill>
                  <a:schemeClr val="tx1">
                    <a:lumMod val="75000"/>
                    <a:lumOff val="25000"/>
                  </a:schemeClr>
                </a:solidFill>
              </a:rPr>
              <a:t>complaint </a:t>
            </a:r>
            <a:r>
              <a:rPr lang="en-US" sz="1900" spc="-101">
                <a:solidFill>
                  <a:schemeClr val="tx1">
                    <a:lumMod val="75000"/>
                    <a:lumOff val="25000"/>
                  </a:schemeClr>
                </a:solidFill>
              </a:rPr>
              <a:t>was</a:t>
            </a:r>
            <a:r>
              <a:rPr lang="en-US" sz="1900" spc="-247">
                <a:solidFill>
                  <a:schemeClr val="tx1">
                    <a:lumMod val="75000"/>
                    <a:lumOff val="25000"/>
                  </a:schemeClr>
                </a:solidFill>
              </a:rPr>
              <a:t> </a:t>
            </a:r>
            <a:r>
              <a:rPr lang="en-US" sz="1900" spc="-79">
                <a:solidFill>
                  <a:schemeClr val="tx1">
                    <a:lumMod val="75000"/>
                    <a:lumOff val="25000"/>
                  </a:schemeClr>
                </a:solidFill>
              </a:rPr>
              <a:t>made</a:t>
            </a:r>
            <a:endParaRPr lang="en-US" sz="1900">
              <a:solidFill>
                <a:schemeClr val="tx1">
                  <a:lumMod val="75000"/>
                  <a:lumOff val="25000"/>
                </a:schemeClr>
              </a:solidFill>
            </a:endParaRPr>
          </a:p>
          <a:p>
            <a:pPr marL="731783" lvl="1" indent="-277921">
              <a:lnSpc>
                <a:spcPct val="90000"/>
              </a:lnSpc>
              <a:spcBef>
                <a:spcPts val="1000"/>
              </a:spcBef>
              <a:buClr>
                <a:schemeClr val="accent1"/>
              </a:buClr>
              <a:buSzPct val="80000"/>
              <a:buFont typeface="Wingdings 3" charset="2"/>
              <a:buChar char=""/>
              <a:tabLst>
                <a:tab pos="732343" algn="l"/>
              </a:tabLst>
            </a:pPr>
            <a:r>
              <a:rPr lang="en-US" sz="1900" spc="-101">
                <a:solidFill>
                  <a:schemeClr val="tx1">
                    <a:lumMod val="75000"/>
                    <a:lumOff val="25000"/>
                  </a:schemeClr>
                </a:solidFill>
              </a:rPr>
              <a:t>States </a:t>
            </a:r>
            <a:r>
              <a:rPr lang="en-US" sz="1900" spc="-49">
                <a:solidFill>
                  <a:schemeClr val="tx1">
                    <a:lumMod val="75000"/>
                    <a:lumOff val="25000"/>
                  </a:schemeClr>
                </a:solidFill>
              </a:rPr>
              <a:t>findings </a:t>
            </a:r>
            <a:r>
              <a:rPr lang="en-US" sz="1900" spc="4">
                <a:solidFill>
                  <a:schemeClr val="tx1">
                    <a:lumMod val="75000"/>
                    <a:lumOff val="25000"/>
                  </a:schemeClr>
                </a:solidFill>
              </a:rPr>
              <a:t>of </a:t>
            </a:r>
            <a:r>
              <a:rPr lang="en-US" sz="1900" spc="-62">
                <a:solidFill>
                  <a:schemeClr val="tx1">
                    <a:lumMod val="75000"/>
                    <a:lumOff val="25000"/>
                  </a:schemeClr>
                </a:solidFill>
              </a:rPr>
              <a:t>facts </a:t>
            </a:r>
            <a:r>
              <a:rPr lang="en-US" sz="1900" spc="-35">
                <a:solidFill>
                  <a:schemeClr val="tx1">
                    <a:lumMod val="75000"/>
                    <a:lumOff val="25000"/>
                  </a:schemeClr>
                </a:solidFill>
              </a:rPr>
              <a:t>supporting </a:t>
            </a:r>
            <a:r>
              <a:rPr lang="en-US" sz="1900" spc="-13">
                <a:solidFill>
                  <a:schemeClr val="tx1">
                    <a:lumMod val="75000"/>
                    <a:lumOff val="25000"/>
                  </a:schemeClr>
                </a:solidFill>
              </a:rPr>
              <a:t>the</a:t>
            </a:r>
            <a:r>
              <a:rPr lang="en-US" sz="1900" spc="-304">
                <a:solidFill>
                  <a:schemeClr val="tx1">
                    <a:lumMod val="75000"/>
                    <a:lumOff val="25000"/>
                  </a:schemeClr>
                </a:solidFill>
              </a:rPr>
              <a:t> </a:t>
            </a:r>
            <a:r>
              <a:rPr lang="en-US" sz="1900" spc="-22">
                <a:solidFill>
                  <a:schemeClr val="tx1">
                    <a:lumMod val="75000"/>
                    <a:lumOff val="25000"/>
                  </a:schemeClr>
                </a:solidFill>
              </a:rPr>
              <a:t>determination</a:t>
            </a:r>
            <a:endParaRPr lang="en-US" sz="1900">
              <a:solidFill>
                <a:schemeClr val="tx1">
                  <a:lumMod val="75000"/>
                  <a:lumOff val="25000"/>
                </a:schemeClr>
              </a:solidFill>
            </a:endParaRPr>
          </a:p>
          <a:p>
            <a:pPr marL="731783" marR="281283" lvl="1" indent="-277360">
              <a:lnSpc>
                <a:spcPct val="90000"/>
              </a:lnSpc>
              <a:spcBef>
                <a:spcPts val="1000"/>
              </a:spcBef>
              <a:buClr>
                <a:schemeClr val="accent1"/>
              </a:buClr>
              <a:buSzPct val="80000"/>
              <a:buFont typeface="Wingdings 3" charset="2"/>
              <a:buChar char=""/>
              <a:tabLst>
                <a:tab pos="732343" algn="l"/>
              </a:tabLst>
            </a:pPr>
            <a:r>
              <a:rPr lang="en-US" sz="1900" spc="-141">
                <a:solidFill>
                  <a:schemeClr val="tx1">
                    <a:lumMod val="75000"/>
                    <a:lumOff val="25000"/>
                  </a:schemeClr>
                </a:solidFill>
              </a:rPr>
              <a:t>Reaches </a:t>
            </a:r>
            <a:r>
              <a:rPr lang="en-US" sz="1900" spc="-71">
                <a:solidFill>
                  <a:schemeClr val="tx1">
                    <a:lumMod val="75000"/>
                    <a:lumOff val="25000"/>
                  </a:schemeClr>
                </a:solidFill>
              </a:rPr>
              <a:t>conclusions </a:t>
            </a:r>
            <a:r>
              <a:rPr lang="en-US" sz="1900" spc="-57">
                <a:solidFill>
                  <a:schemeClr val="tx1">
                    <a:lumMod val="75000"/>
                    <a:lumOff val="25000"/>
                  </a:schemeClr>
                </a:solidFill>
              </a:rPr>
              <a:t>regarding </a:t>
            </a:r>
            <a:r>
              <a:rPr lang="en-US" sz="1900" spc="-35">
                <a:solidFill>
                  <a:schemeClr val="tx1">
                    <a:lumMod val="75000"/>
                    <a:lumOff val="25000"/>
                  </a:schemeClr>
                </a:solidFill>
              </a:rPr>
              <a:t>application </a:t>
            </a:r>
            <a:r>
              <a:rPr lang="en-US" sz="1900" spc="4">
                <a:solidFill>
                  <a:schemeClr val="tx1">
                    <a:lumMod val="75000"/>
                    <a:lumOff val="25000"/>
                  </a:schemeClr>
                </a:solidFill>
              </a:rPr>
              <a:t>of </a:t>
            </a:r>
            <a:r>
              <a:rPr lang="en-US" sz="1900" spc="-35">
                <a:solidFill>
                  <a:schemeClr val="tx1">
                    <a:lumMod val="75000"/>
                    <a:lumOff val="25000"/>
                  </a:schemeClr>
                </a:solidFill>
              </a:rPr>
              <a:t>relevant</a:t>
            </a:r>
            <a:r>
              <a:rPr lang="en-US" sz="1900" spc="-318">
                <a:solidFill>
                  <a:schemeClr val="tx1">
                    <a:lumMod val="75000"/>
                    <a:lumOff val="25000"/>
                  </a:schemeClr>
                </a:solidFill>
              </a:rPr>
              <a:t> </a:t>
            </a:r>
            <a:r>
              <a:rPr lang="en-US" sz="1900" spc="-44">
                <a:solidFill>
                  <a:schemeClr val="tx1">
                    <a:lumMod val="75000"/>
                    <a:lumOff val="25000"/>
                  </a:schemeClr>
                </a:solidFill>
              </a:rPr>
              <a:t>policy  </a:t>
            </a:r>
            <a:r>
              <a:rPr lang="en-US" sz="1900" spc="-22">
                <a:solidFill>
                  <a:schemeClr val="tx1">
                    <a:lumMod val="75000"/>
                    <a:lumOff val="25000"/>
                  </a:schemeClr>
                </a:solidFill>
              </a:rPr>
              <a:t>definitions </a:t>
            </a:r>
            <a:r>
              <a:rPr lang="en-US" sz="1900" spc="26">
                <a:solidFill>
                  <a:schemeClr val="tx1">
                    <a:lumMod val="75000"/>
                    <a:lumOff val="25000"/>
                  </a:schemeClr>
                </a:solidFill>
              </a:rPr>
              <a:t>to </a:t>
            </a:r>
            <a:r>
              <a:rPr lang="en-US" sz="1900" spc="-13">
                <a:solidFill>
                  <a:schemeClr val="tx1">
                    <a:lumMod val="75000"/>
                    <a:lumOff val="25000"/>
                  </a:schemeClr>
                </a:solidFill>
              </a:rPr>
              <a:t>the</a:t>
            </a:r>
            <a:r>
              <a:rPr lang="en-US" sz="1900" spc="-274">
                <a:solidFill>
                  <a:schemeClr val="tx1">
                    <a:lumMod val="75000"/>
                    <a:lumOff val="25000"/>
                  </a:schemeClr>
                </a:solidFill>
              </a:rPr>
              <a:t> </a:t>
            </a:r>
            <a:r>
              <a:rPr lang="en-US" sz="1900" spc="-66">
                <a:solidFill>
                  <a:schemeClr val="tx1">
                    <a:lumMod val="75000"/>
                    <a:lumOff val="25000"/>
                  </a:schemeClr>
                </a:solidFill>
              </a:rPr>
              <a:t>facts</a:t>
            </a:r>
            <a:endParaRPr lang="en-US" sz="1900">
              <a:solidFill>
                <a:schemeClr val="tx1">
                  <a:lumMod val="75000"/>
                  <a:lumOff val="25000"/>
                </a:schemeClr>
              </a:solidFill>
            </a:endParaRPr>
          </a:p>
          <a:p>
            <a:pPr marL="731783" lvl="1" indent="-277921">
              <a:lnSpc>
                <a:spcPct val="90000"/>
              </a:lnSpc>
              <a:spcBef>
                <a:spcPts val="1000"/>
              </a:spcBef>
              <a:buClr>
                <a:schemeClr val="accent1"/>
              </a:buClr>
              <a:buSzPct val="80000"/>
              <a:buFont typeface="Wingdings 3" charset="2"/>
              <a:buChar char=""/>
              <a:tabLst>
                <a:tab pos="732343" algn="l"/>
              </a:tabLst>
            </a:pPr>
            <a:r>
              <a:rPr lang="en-US" sz="1900" spc="-66">
                <a:solidFill>
                  <a:schemeClr val="tx1">
                    <a:lumMod val="75000"/>
                    <a:lumOff val="25000"/>
                  </a:schemeClr>
                </a:solidFill>
              </a:rPr>
              <a:t>Includes </a:t>
            </a:r>
            <a:r>
              <a:rPr lang="en-US" sz="1900" spc="-124">
                <a:solidFill>
                  <a:schemeClr val="tx1">
                    <a:lumMod val="75000"/>
                    <a:lumOff val="25000"/>
                  </a:schemeClr>
                </a:solidFill>
              </a:rPr>
              <a:t>a </a:t>
            </a:r>
            <a:r>
              <a:rPr lang="en-US" sz="1900" spc="-35">
                <a:solidFill>
                  <a:schemeClr val="tx1">
                    <a:lumMod val="75000"/>
                    <a:lumOff val="25000"/>
                  </a:schemeClr>
                </a:solidFill>
              </a:rPr>
              <a:t>rationale </a:t>
            </a:r>
            <a:r>
              <a:rPr lang="en-US" sz="1900">
                <a:solidFill>
                  <a:schemeClr val="tx1">
                    <a:lumMod val="75000"/>
                    <a:lumOff val="25000"/>
                  </a:schemeClr>
                </a:solidFill>
              </a:rPr>
              <a:t>for </a:t>
            </a:r>
            <a:r>
              <a:rPr lang="en-US" sz="1900" spc="-93">
                <a:solidFill>
                  <a:schemeClr val="tx1">
                    <a:lumMod val="75000"/>
                    <a:lumOff val="25000"/>
                  </a:schemeClr>
                </a:solidFill>
              </a:rPr>
              <a:t>each </a:t>
            </a:r>
            <a:r>
              <a:rPr lang="en-US" sz="1900" spc="-31">
                <a:solidFill>
                  <a:schemeClr val="tx1">
                    <a:lumMod val="75000"/>
                    <a:lumOff val="25000"/>
                  </a:schemeClr>
                </a:solidFill>
              </a:rPr>
              <a:t>finding </a:t>
            </a:r>
            <a:r>
              <a:rPr lang="en-US" sz="1900" spc="4">
                <a:solidFill>
                  <a:schemeClr val="tx1">
                    <a:lumMod val="75000"/>
                    <a:lumOff val="25000"/>
                  </a:schemeClr>
                </a:solidFill>
              </a:rPr>
              <a:t>for</a:t>
            </a:r>
            <a:r>
              <a:rPr lang="en-US" sz="1900" spc="-269">
                <a:solidFill>
                  <a:schemeClr val="tx1">
                    <a:lumMod val="75000"/>
                    <a:lumOff val="25000"/>
                  </a:schemeClr>
                </a:solidFill>
              </a:rPr>
              <a:t> </a:t>
            </a:r>
            <a:r>
              <a:rPr lang="en-US" sz="1900" spc="-93">
                <a:solidFill>
                  <a:schemeClr val="tx1">
                    <a:lumMod val="75000"/>
                    <a:lumOff val="25000"/>
                  </a:schemeClr>
                </a:solidFill>
              </a:rPr>
              <a:t>each </a:t>
            </a:r>
            <a:r>
              <a:rPr lang="en-US" sz="1900" spc="-49">
                <a:solidFill>
                  <a:schemeClr val="tx1">
                    <a:lumMod val="75000"/>
                    <a:lumOff val="25000"/>
                  </a:schemeClr>
                </a:solidFill>
              </a:rPr>
              <a:t>allegation</a:t>
            </a:r>
            <a:endParaRPr lang="en-US" sz="1900">
              <a:solidFill>
                <a:schemeClr val="tx1">
                  <a:lumMod val="75000"/>
                  <a:lumOff val="25000"/>
                </a:schemeClr>
              </a:solidFill>
            </a:endParaRPr>
          </a:p>
          <a:p>
            <a:pPr marL="731783" marR="45946" lvl="1" indent="-277360">
              <a:lnSpc>
                <a:spcPct val="90000"/>
              </a:lnSpc>
              <a:spcBef>
                <a:spcPts val="1000"/>
              </a:spcBef>
              <a:buClr>
                <a:schemeClr val="accent1"/>
              </a:buClr>
              <a:buSzPct val="80000"/>
              <a:buFont typeface="Wingdings 3" charset="2"/>
              <a:buChar char=""/>
              <a:tabLst>
                <a:tab pos="732343" algn="l"/>
              </a:tabLst>
            </a:pPr>
            <a:r>
              <a:rPr lang="en-US" sz="1900" spc="-101">
                <a:solidFill>
                  <a:schemeClr val="tx1">
                    <a:lumMod val="75000"/>
                    <a:lumOff val="25000"/>
                  </a:schemeClr>
                </a:solidFill>
              </a:rPr>
              <a:t>States </a:t>
            </a:r>
            <a:r>
              <a:rPr lang="en-US" sz="1900" spc="-9">
                <a:solidFill>
                  <a:schemeClr val="tx1">
                    <a:lumMod val="75000"/>
                    <a:lumOff val="25000"/>
                  </a:schemeClr>
                </a:solidFill>
              </a:rPr>
              <a:t>the </a:t>
            </a:r>
            <a:r>
              <a:rPr lang="en-US" sz="1900" spc="-44">
                <a:solidFill>
                  <a:schemeClr val="tx1">
                    <a:lumMod val="75000"/>
                    <a:lumOff val="25000"/>
                  </a:schemeClr>
                </a:solidFill>
              </a:rPr>
              <a:t>disciplinary </a:t>
            </a:r>
            <a:r>
              <a:rPr lang="en-US" sz="1900" spc="-66">
                <a:solidFill>
                  <a:schemeClr val="tx1">
                    <a:lumMod val="75000"/>
                    <a:lumOff val="25000"/>
                  </a:schemeClr>
                </a:solidFill>
              </a:rPr>
              <a:t>sanctions </a:t>
            </a:r>
            <a:r>
              <a:rPr lang="en-US" sz="1900" spc="-71">
                <a:solidFill>
                  <a:schemeClr val="tx1">
                    <a:lumMod val="75000"/>
                    <a:lumOff val="25000"/>
                  </a:schemeClr>
                </a:solidFill>
              </a:rPr>
              <a:t>and </a:t>
            </a:r>
            <a:r>
              <a:rPr lang="en-US" sz="1900" spc="-62">
                <a:solidFill>
                  <a:schemeClr val="tx1">
                    <a:lumMod val="75000"/>
                    <a:lumOff val="25000"/>
                  </a:schemeClr>
                </a:solidFill>
              </a:rPr>
              <a:t>remedies, </a:t>
            </a:r>
            <a:r>
              <a:rPr lang="en-US" sz="1900" spc="31">
                <a:solidFill>
                  <a:schemeClr val="tx1">
                    <a:lumMod val="75000"/>
                    <a:lumOff val="25000"/>
                  </a:schemeClr>
                </a:solidFill>
              </a:rPr>
              <a:t>if</a:t>
            </a:r>
            <a:r>
              <a:rPr lang="en-US" sz="1900" spc="-318">
                <a:solidFill>
                  <a:schemeClr val="tx1">
                    <a:lumMod val="75000"/>
                    <a:lumOff val="25000"/>
                  </a:schemeClr>
                </a:solidFill>
              </a:rPr>
              <a:t> </a:t>
            </a:r>
            <a:r>
              <a:rPr lang="en-US" sz="1900" spc="-35">
                <a:solidFill>
                  <a:schemeClr val="tx1">
                    <a:lumMod val="75000"/>
                    <a:lumOff val="25000"/>
                  </a:schemeClr>
                </a:solidFill>
              </a:rPr>
              <a:t>implicated </a:t>
            </a:r>
            <a:r>
              <a:rPr lang="en-US" sz="1900" spc="-62">
                <a:solidFill>
                  <a:schemeClr val="tx1">
                    <a:lumMod val="75000"/>
                    <a:lumOff val="25000"/>
                  </a:schemeClr>
                </a:solidFill>
              </a:rPr>
              <a:t>by  </a:t>
            </a:r>
            <a:r>
              <a:rPr lang="en-US" sz="1900" spc="-13">
                <a:solidFill>
                  <a:schemeClr val="tx1">
                    <a:lumMod val="75000"/>
                    <a:lumOff val="25000"/>
                  </a:schemeClr>
                </a:solidFill>
              </a:rPr>
              <a:t>the </a:t>
            </a:r>
            <a:r>
              <a:rPr lang="en-US" sz="1900" spc="-22">
                <a:solidFill>
                  <a:schemeClr val="tx1">
                    <a:lumMod val="75000"/>
                    <a:lumOff val="25000"/>
                  </a:schemeClr>
                </a:solidFill>
              </a:rPr>
              <a:t>determination </a:t>
            </a:r>
            <a:r>
              <a:rPr lang="en-US" sz="1900" spc="-66">
                <a:solidFill>
                  <a:schemeClr val="tx1">
                    <a:lumMod val="75000"/>
                    <a:lumOff val="25000"/>
                  </a:schemeClr>
                </a:solidFill>
              </a:rPr>
              <a:t>made,</a:t>
            </a:r>
            <a:r>
              <a:rPr lang="en-US" sz="1900" spc="-224">
                <a:solidFill>
                  <a:schemeClr val="tx1">
                    <a:lumMod val="75000"/>
                    <a:lumOff val="25000"/>
                  </a:schemeClr>
                </a:solidFill>
              </a:rPr>
              <a:t> </a:t>
            </a:r>
            <a:r>
              <a:rPr lang="en-US" sz="1900" spc="-66">
                <a:solidFill>
                  <a:schemeClr val="tx1">
                    <a:lumMod val="75000"/>
                    <a:lumOff val="25000"/>
                  </a:schemeClr>
                </a:solidFill>
              </a:rPr>
              <a:t>and</a:t>
            </a:r>
            <a:endParaRPr lang="en-US" sz="1900">
              <a:solidFill>
                <a:schemeClr val="tx1">
                  <a:lumMod val="75000"/>
                  <a:lumOff val="25000"/>
                </a:schemeClr>
              </a:solidFill>
            </a:endParaRPr>
          </a:p>
          <a:p>
            <a:pPr marL="731783" lvl="1" indent="-277921">
              <a:lnSpc>
                <a:spcPct val="90000"/>
              </a:lnSpc>
              <a:spcBef>
                <a:spcPts val="1000"/>
              </a:spcBef>
              <a:buClr>
                <a:schemeClr val="accent1"/>
              </a:buClr>
              <a:buSzPct val="80000"/>
              <a:buFont typeface="Wingdings 3" charset="2"/>
              <a:buChar char=""/>
              <a:tabLst>
                <a:tab pos="732343" algn="l"/>
              </a:tabLst>
            </a:pPr>
            <a:r>
              <a:rPr lang="en-US" sz="1900" spc="-97">
                <a:solidFill>
                  <a:schemeClr val="tx1">
                    <a:lumMod val="75000"/>
                    <a:lumOff val="25000"/>
                  </a:schemeClr>
                </a:solidFill>
              </a:rPr>
              <a:t>Explains </a:t>
            </a:r>
            <a:r>
              <a:rPr lang="en-US" sz="1900" spc="-9">
                <a:solidFill>
                  <a:schemeClr val="tx1">
                    <a:lumMod val="75000"/>
                    <a:lumOff val="25000"/>
                  </a:schemeClr>
                </a:solidFill>
              </a:rPr>
              <a:t>the </a:t>
            </a:r>
            <a:r>
              <a:rPr lang="en-US" sz="1900" spc="-62">
                <a:solidFill>
                  <a:schemeClr val="tx1">
                    <a:lumMod val="75000"/>
                    <a:lumOff val="25000"/>
                  </a:schemeClr>
                </a:solidFill>
              </a:rPr>
              <a:t>procedures </a:t>
            </a:r>
            <a:r>
              <a:rPr lang="en-US" sz="1900" spc="-71">
                <a:solidFill>
                  <a:schemeClr val="tx1">
                    <a:lumMod val="75000"/>
                    <a:lumOff val="25000"/>
                  </a:schemeClr>
                </a:solidFill>
              </a:rPr>
              <a:t>and </a:t>
            </a:r>
            <a:r>
              <a:rPr lang="en-US" sz="1900" spc="-66">
                <a:solidFill>
                  <a:schemeClr val="tx1">
                    <a:lumMod val="75000"/>
                    <a:lumOff val="25000"/>
                  </a:schemeClr>
                </a:solidFill>
              </a:rPr>
              <a:t>grounds </a:t>
            </a:r>
            <a:r>
              <a:rPr lang="en-US" sz="1900" spc="4">
                <a:solidFill>
                  <a:schemeClr val="tx1">
                    <a:lumMod val="75000"/>
                    <a:lumOff val="25000"/>
                  </a:schemeClr>
                </a:solidFill>
              </a:rPr>
              <a:t>for</a:t>
            </a:r>
            <a:r>
              <a:rPr lang="en-US" sz="1900" spc="-238">
                <a:solidFill>
                  <a:schemeClr val="tx1">
                    <a:lumMod val="75000"/>
                    <a:lumOff val="25000"/>
                  </a:schemeClr>
                </a:solidFill>
              </a:rPr>
              <a:t> </a:t>
            </a:r>
            <a:r>
              <a:rPr lang="en-US" sz="1900" spc="-66">
                <a:solidFill>
                  <a:schemeClr val="tx1">
                    <a:lumMod val="75000"/>
                    <a:lumOff val="25000"/>
                  </a:schemeClr>
                </a:solidFill>
              </a:rPr>
              <a:t>appeal</a:t>
            </a:r>
            <a:endParaRPr lang="en-US" sz="1900">
              <a:solidFill>
                <a:schemeClr val="tx1">
                  <a:lumMod val="75000"/>
                  <a:lumOff val="25000"/>
                </a:schemeClr>
              </a:solidFill>
            </a:endParaRPr>
          </a:p>
        </p:txBody>
      </p:sp>
    </p:spTree>
    <p:extLst>
      <p:ext uri="{BB962C8B-B14F-4D97-AF65-F5344CB8AC3E}">
        <p14:creationId xmlns:p14="http://schemas.microsoft.com/office/powerpoint/2010/main" val="2074213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7" name="Rectangle 16">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5" name="Title 4">
            <a:extLst>
              <a:ext uri="{FF2B5EF4-FFF2-40B4-BE49-F238E27FC236}">
                <a16:creationId xmlns:a16="http://schemas.microsoft.com/office/drawing/2014/main" id="{2FAD6971-CC6A-A24E-9864-D217AFAF1871}"/>
              </a:ext>
            </a:extLst>
          </p:cNvPr>
          <p:cNvSpPr>
            <a:spLocks noGrp="1"/>
          </p:cNvSpPr>
          <p:nvPr>
            <p:ph type="ctrTitle"/>
          </p:nvPr>
        </p:nvSpPr>
        <p:spPr>
          <a:xfrm>
            <a:off x="4678420" y="1370143"/>
            <a:ext cx="6391270" cy="4157446"/>
          </a:xfrm>
        </p:spPr>
        <p:txBody>
          <a:bodyPr vert="horz" lIns="91440" tIns="45720" rIns="91440" bIns="45720" rtlCol="0" anchor="ctr">
            <a:normAutofit/>
          </a:bodyPr>
          <a:lstStyle/>
          <a:p>
            <a:r>
              <a:rPr lang="en-US" sz="6600" b="0" spc="-4">
                <a:solidFill>
                  <a:schemeClr val="tx1"/>
                </a:solidFill>
                <a:effectLst/>
                <a:latin typeface="+mj-lt"/>
                <a:cs typeface="+mj-cs"/>
              </a:rPr>
              <a:t>Sanctioning</a:t>
            </a:r>
            <a:r>
              <a:rPr lang="en-US" sz="6600" b="0">
                <a:solidFill>
                  <a:schemeClr val="tx1"/>
                </a:solidFill>
                <a:latin typeface="+mj-lt"/>
                <a:cs typeface="+mj-cs"/>
              </a:rPr>
              <a:t> </a:t>
            </a:r>
          </a:p>
        </p:txBody>
      </p:sp>
      <p:cxnSp>
        <p:nvCxnSpPr>
          <p:cNvPr id="20" name="Straight Connector 19">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367825"/>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341976" marR="4483"/>
            <a:r>
              <a:rPr lang="en-US" sz="2000" spc="-4">
                <a:solidFill>
                  <a:srgbClr val="EBEBEB"/>
                </a:solidFill>
              </a:rPr>
              <a:t>What </a:t>
            </a:r>
            <a:r>
              <a:rPr lang="en-US" sz="2000">
                <a:solidFill>
                  <a:srgbClr val="EBEBEB"/>
                </a:solidFill>
              </a:rPr>
              <a:t>principles </a:t>
            </a:r>
            <a:r>
              <a:rPr lang="en-US" sz="2000" spc="-4">
                <a:solidFill>
                  <a:srgbClr val="EBEBEB"/>
                </a:solidFill>
              </a:rPr>
              <a:t>do we </a:t>
            </a:r>
            <a:r>
              <a:rPr lang="en-US" sz="2000">
                <a:solidFill>
                  <a:srgbClr val="EBEBEB"/>
                </a:solidFill>
              </a:rPr>
              <a:t>use</a:t>
            </a:r>
            <a:r>
              <a:rPr lang="en-US" sz="2000" spc="-88">
                <a:solidFill>
                  <a:srgbClr val="EBEBEB"/>
                </a:solidFill>
              </a:rPr>
              <a:t> </a:t>
            </a:r>
            <a:r>
              <a:rPr lang="en-US" sz="2000" spc="-4">
                <a:solidFill>
                  <a:srgbClr val="EBEBEB"/>
                </a:solidFill>
              </a:rPr>
              <a:t>to  determine</a:t>
            </a:r>
            <a:r>
              <a:rPr lang="en-US" sz="2000" spc="-13">
                <a:solidFill>
                  <a:srgbClr val="EBEBEB"/>
                </a:solidFill>
              </a:rPr>
              <a:t> </a:t>
            </a:r>
            <a:r>
              <a:rPr lang="en-US" sz="2000" spc="-4">
                <a:solidFill>
                  <a:srgbClr val="EBEBEB"/>
                </a:solidFill>
              </a:rPr>
              <a:t>discipline?</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AE1E2764-1D7E-5C5E-D0CE-C7252F4AD55F}"/>
              </a:ext>
            </a:extLst>
          </p:cNvPr>
          <p:cNvGraphicFramePr/>
          <p:nvPr>
            <p:extLst>
              <p:ext uri="{D42A27DB-BD31-4B8C-83A1-F6EECF244321}">
                <p14:modId xmlns:p14="http://schemas.microsoft.com/office/powerpoint/2010/main" val="2685669970"/>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4788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341976" marR="4483"/>
            <a:r>
              <a:rPr lang="en-US" sz="1700" spc="-4">
                <a:solidFill>
                  <a:srgbClr val="EBEBEB"/>
                </a:solidFill>
              </a:rPr>
              <a:t>What </a:t>
            </a:r>
            <a:r>
              <a:rPr lang="en-US" sz="1700">
                <a:solidFill>
                  <a:srgbClr val="EBEBEB"/>
                </a:solidFill>
              </a:rPr>
              <a:t>principles </a:t>
            </a:r>
            <a:r>
              <a:rPr lang="en-US" sz="1700" spc="-4">
                <a:solidFill>
                  <a:srgbClr val="EBEBEB"/>
                </a:solidFill>
              </a:rPr>
              <a:t>do we </a:t>
            </a:r>
            <a:r>
              <a:rPr lang="en-US" sz="1700">
                <a:solidFill>
                  <a:srgbClr val="EBEBEB"/>
                </a:solidFill>
              </a:rPr>
              <a:t>use</a:t>
            </a:r>
            <a:r>
              <a:rPr lang="en-US" sz="1700" spc="-88">
                <a:solidFill>
                  <a:srgbClr val="EBEBEB"/>
                </a:solidFill>
              </a:rPr>
              <a:t> </a:t>
            </a:r>
            <a:r>
              <a:rPr lang="en-US" sz="1700" spc="-4">
                <a:solidFill>
                  <a:srgbClr val="EBEBEB"/>
                </a:solidFill>
              </a:rPr>
              <a:t>to  determine</a:t>
            </a:r>
            <a:r>
              <a:rPr lang="en-US" sz="1700" spc="-13">
                <a:solidFill>
                  <a:srgbClr val="EBEBEB"/>
                </a:solidFill>
              </a:rPr>
              <a:t> </a:t>
            </a:r>
            <a:r>
              <a:rPr lang="en-US" sz="1700" spc="-4">
                <a:solidFill>
                  <a:srgbClr val="EBEBEB"/>
                </a:solidFill>
              </a:rPr>
              <a:t>remediation?</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E3C1A0DC-EBD5-4F2A-C641-D784A8919050}"/>
              </a:ext>
            </a:extLst>
          </p:cNvPr>
          <p:cNvGraphicFramePr/>
          <p:nvPr>
            <p:extLst>
              <p:ext uri="{D42A27DB-BD31-4B8C-83A1-F6EECF244321}">
                <p14:modId xmlns:p14="http://schemas.microsoft.com/office/powerpoint/2010/main" val="195652676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3871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9">
                <a:solidFill>
                  <a:srgbClr val="EBEBEB"/>
                </a:solidFill>
              </a:rPr>
              <a:t>Disciplinary</a:t>
            </a:r>
            <a:r>
              <a:rPr lang="en-US" spc="-57">
                <a:solidFill>
                  <a:srgbClr val="EBEBEB"/>
                </a:solidFill>
              </a:rPr>
              <a:t> </a:t>
            </a:r>
            <a:r>
              <a:rPr lang="en-US" spc="13">
                <a:solidFill>
                  <a:srgbClr val="EBEBEB"/>
                </a:solidFill>
              </a:rPr>
              <a:t>Philosophy</a:t>
            </a:r>
            <a:endParaRPr lang="en-US">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88616468-7B83-D636-4FFB-D2B356D80EB0}"/>
              </a:ext>
            </a:extLst>
          </p:cNvPr>
          <p:cNvGraphicFramePr/>
          <p:nvPr>
            <p:extLst>
              <p:ext uri="{D42A27DB-BD31-4B8C-83A1-F6EECF244321}">
                <p14:modId xmlns:p14="http://schemas.microsoft.com/office/powerpoint/2010/main" val="1899747670"/>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864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Placeholder 84" descr="A person smiling for the camera">
            <a:extLst>
              <a:ext uri="{FF2B5EF4-FFF2-40B4-BE49-F238E27FC236}">
                <a16:creationId xmlns:a16="http://schemas.microsoft.com/office/drawing/2014/main" id="{C490DB81-3218-4662-ACD7-93D3B496BAD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12" b="12"/>
          <a:stretch/>
        </p:blipFill>
        <p:spPr>
          <a:xfrm>
            <a:off x="6468535" y="530577"/>
            <a:ext cx="5580292" cy="5029200"/>
          </a:xfrm>
        </p:spPr>
      </p:pic>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282222" y="2906895"/>
            <a:ext cx="6186313" cy="3685816"/>
          </a:xfrm>
        </p:spPr>
        <p:txBody>
          <a:bodyPr>
            <a:normAutofit fontScale="92500" lnSpcReduction="10000"/>
          </a:bodyPr>
          <a:lstStyle/>
          <a:p>
            <a:pPr algn="just"/>
            <a:r>
              <a:rPr lang="en-US" sz="2200" b="1" dirty="0"/>
              <a:t>Behavior standards should be applied equally to participants.</a:t>
            </a:r>
          </a:p>
          <a:p>
            <a:pPr algn="just"/>
            <a:r>
              <a:rPr lang="en-US" sz="2200" b="1" i="1" dirty="0"/>
              <a:t>Example:</a:t>
            </a:r>
          </a:p>
          <a:p>
            <a:pPr algn="just"/>
            <a:r>
              <a:rPr lang="en-US" sz="2200" b="1" dirty="0"/>
              <a:t>The institution’s hearing procedures require all participants to maintain decorum, remain at their respective assigned tables at all times, and direct all communications to the hearing officer with the exception of questions posed to the other party and witnesses by each party’s respective advisor.</a:t>
            </a:r>
          </a:p>
          <a:p>
            <a:endParaRPr lang="en-US" dirty="0"/>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6002" y="2225678"/>
            <a:ext cx="5791198"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Standards of Behavior at Hearings</a:t>
            </a:r>
          </a:p>
        </p:txBody>
      </p:sp>
    </p:spTree>
    <p:extLst>
      <p:ext uri="{BB962C8B-B14F-4D97-AF65-F5344CB8AC3E}">
        <p14:creationId xmlns:p14="http://schemas.microsoft.com/office/powerpoint/2010/main" val="3037267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18">
                <a:solidFill>
                  <a:srgbClr val="EBEBEB"/>
                </a:solidFill>
              </a:rPr>
              <a:t>Sanctioning</a:t>
            </a:r>
            <a:r>
              <a:rPr lang="en-US" sz="3200" spc="-115">
                <a:solidFill>
                  <a:srgbClr val="EBEBEB"/>
                </a:solidFill>
              </a:rPr>
              <a:t> </a:t>
            </a:r>
            <a:r>
              <a:rPr lang="en-US" sz="3200" spc="13">
                <a:solidFill>
                  <a:srgbClr val="EBEBEB"/>
                </a:solidFill>
              </a:rPr>
              <a:t>Goals</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25548" indent="-314902">
              <a:spcBef>
                <a:spcPts val="1000"/>
              </a:spcBef>
              <a:buClr>
                <a:schemeClr val="accent1"/>
              </a:buClr>
              <a:buSzPct val="80000"/>
              <a:buFont typeface="Wingdings 3" charset="2"/>
              <a:buChar char=""/>
              <a:tabLst>
                <a:tab pos="325548" algn="l"/>
                <a:tab pos="326109" algn="l"/>
              </a:tabLst>
            </a:pPr>
            <a:r>
              <a:rPr lang="en-US" sz="2000" spc="-66">
                <a:solidFill>
                  <a:schemeClr val="tx1">
                    <a:lumMod val="75000"/>
                    <a:lumOff val="25000"/>
                  </a:schemeClr>
                </a:solidFill>
              </a:rPr>
              <a:t>Punitive</a:t>
            </a:r>
            <a:endParaRPr lang="en-US" sz="2000">
              <a:solidFill>
                <a:schemeClr val="tx1">
                  <a:lumMod val="75000"/>
                  <a:lumOff val="25000"/>
                </a:schemeClr>
              </a:solidFill>
            </a:endParaRPr>
          </a:p>
          <a:p>
            <a:pPr marL="325548" indent="-314902">
              <a:spcBef>
                <a:spcPts val="1000"/>
              </a:spcBef>
              <a:buClr>
                <a:schemeClr val="accent1"/>
              </a:buClr>
              <a:buSzPct val="80000"/>
              <a:buFont typeface="Wingdings 3" charset="2"/>
              <a:buChar char=""/>
              <a:tabLst>
                <a:tab pos="325548" algn="l"/>
                <a:tab pos="326109" algn="l"/>
              </a:tabLst>
            </a:pPr>
            <a:r>
              <a:rPr lang="en-US" sz="2000" spc="-115">
                <a:solidFill>
                  <a:schemeClr val="tx1">
                    <a:lumMod val="75000"/>
                    <a:lumOff val="25000"/>
                  </a:schemeClr>
                </a:solidFill>
              </a:rPr>
              <a:t>Safety</a:t>
            </a:r>
            <a:endParaRPr lang="en-US" sz="2000">
              <a:solidFill>
                <a:schemeClr val="tx1">
                  <a:lumMod val="75000"/>
                  <a:lumOff val="25000"/>
                </a:schemeClr>
              </a:solidFill>
            </a:endParaRPr>
          </a:p>
          <a:p>
            <a:pPr marL="325548" indent="-314902">
              <a:spcBef>
                <a:spcPts val="1000"/>
              </a:spcBef>
              <a:buClr>
                <a:schemeClr val="accent1"/>
              </a:buClr>
              <a:buSzPct val="80000"/>
              <a:buFont typeface="Wingdings 3" charset="2"/>
              <a:buChar char=""/>
              <a:tabLst>
                <a:tab pos="325548" algn="l"/>
                <a:tab pos="326109" algn="l"/>
              </a:tabLst>
            </a:pPr>
            <a:r>
              <a:rPr lang="en-US" sz="2000" spc="-150">
                <a:solidFill>
                  <a:schemeClr val="tx1">
                    <a:lumMod val="75000"/>
                    <a:lumOff val="25000"/>
                  </a:schemeClr>
                </a:solidFill>
              </a:rPr>
              <a:t>Reduce </a:t>
            </a:r>
            <a:r>
              <a:rPr lang="en-US" sz="2000" spc="-66">
                <a:solidFill>
                  <a:schemeClr val="tx1">
                    <a:lumMod val="75000"/>
                    <a:lumOff val="25000"/>
                  </a:schemeClr>
                </a:solidFill>
              </a:rPr>
              <a:t>recidivism </a:t>
            </a:r>
            <a:r>
              <a:rPr lang="en-US" sz="2000" spc="224">
                <a:solidFill>
                  <a:schemeClr val="tx1">
                    <a:lumMod val="75000"/>
                    <a:lumOff val="25000"/>
                  </a:schemeClr>
                </a:solidFill>
              </a:rPr>
              <a:t>/</a:t>
            </a:r>
            <a:r>
              <a:rPr lang="en-US" sz="2000" spc="-110">
                <a:solidFill>
                  <a:schemeClr val="tx1">
                    <a:lumMod val="75000"/>
                    <a:lumOff val="25000"/>
                  </a:schemeClr>
                </a:solidFill>
              </a:rPr>
              <a:t> </a:t>
            </a:r>
            <a:r>
              <a:rPr lang="en-US" sz="2000" spc="-75">
                <a:solidFill>
                  <a:schemeClr val="tx1">
                    <a:lumMod val="75000"/>
                    <a:lumOff val="25000"/>
                  </a:schemeClr>
                </a:solidFill>
              </a:rPr>
              <a:t>recurrence</a:t>
            </a:r>
            <a:endParaRPr lang="en-US" sz="2000">
              <a:solidFill>
                <a:schemeClr val="tx1">
                  <a:lumMod val="75000"/>
                  <a:lumOff val="25000"/>
                </a:schemeClr>
              </a:solidFill>
            </a:endParaRPr>
          </a:p>
          <a:p>
            <a:pPr marL="325548" marR="4483" indent="-314902">
              <a:spcBef>
                <a:spcPts val="1000"/>
              </a:spcBef>
              <a:buClr>
                <a:schemeClr val="accent1"/>
              </a:buClr>
              <a:buSzPct val="80000"/>
              <a:buFont typeface="Wingdings 3" charset="2"/>
              <a:buChar char=""/>
              <a:tabLst>
                <a:tab pos="325548" algn="l"/>
                <a:tab pos="326109" algn="l"/>
              </a:tabLst>
            </a:pPr>
            <a:r>
              <a:rPr lang="en-US" sz="2000" spc="-119">
                <a:solidFill>
                  <a:schemeClr val="tx1">
                    <a:lumMod val="75000"/>
                    <a:lumOff val="25000"/>
                  </a:schemeClr>
                </a:solidFill>
              </a:rPr>
              <a:t>Advance </a:t>
            </a:r>
            <a:r>
              <a:rPr lang="en-US" sz="2000" spc="-66">
                <a:solidFill>
                  <a:schemeClr val="tx1">
                    <a:lumMod val="75000"/>
                    <a:lumOff val="25000"/>
                  </a:schemeClr>
                </a:solidFill>
              </a:rPr>
              <a:t>educational </a:t>
            </a:r>
            <a:r>
              <a:rPr lang="en-US" sz="2000" spc="-93">
                <a:solidFill>
                  <a:schemeClr val="tx1">
                    <a:lumMod val="75000"/>
                    <a:lumOff val="25000"/>
                  </a:schemeClr>
                </a:solidFill>
              </a:rPr>
              <a:t>and</a:t>
            </a:r>
            <a:r>
              <a:rPr lang="en-US" sz="2000" spc="-168">
                <a:solidFill>
                  <a:schemeClr val="tx1">
                    <a:lumMod val="75000"/>
                    <a:lumOff val="25000"/>
                  </a:schemeClr>
                </a:solidFill>
              </a:rPr>
              <a:t> </a:t>
            </a:r>
            <a:r>
              <a:rPr lang="en-US" sz="2000" spc="-62">
                <a:solidFill>
                  <a:schemeClr val="tx1">
                    <a:lumMod val="75000"/>
                    <a:lumOff val="25000"/>
                  </a:schemeClr>
                </a:solidFill>
              </a:rPr>
              <a:t>developmental  </a:t>
            </a:r>
            <a:r>
              <a:rPr lang="en-US" sz="2000" spc="-35">
                <a:solidFill>
                  <a:schemeClr val="tx1">
                    <a:lumMod val="75000"/>
                    <a:lumOff val="25000"/>
                  </a:schemeClr>
                </a:solidFill>
              </a:rPr>
              <a:t>growth </a:t>
            </a:r>
            <a:r>
              <a:rPr lang="en-US" sz="2000">
                <a:solidFill>
                  <a:schemeClr val="tx1">
                    <a:lumMod val="75000"/>
                    <a:lumOff val="25000"/>
                  </a:schemeClr>
                </a:solidFill>
              </a:rPr>
              <a:t>of </a:t>
            </a:r>
            <a:r>
              <a:rPr lang="en-US" sz="2000" spc="-40">
                <a:solidFill>
                  <a:schemeClr val="tx1">
                    <a:lumMod val="75000"/>
                    <a:lumOff val="25000"/>
                  </a:schemeClr>
                </a:solidFill>
              </a:rPr>
              <a:t>offender </a:t>
            </a:r>
            <a:r>
              <a:rPr lang="en-US" sz="2000" spc="-66">
                <a:solidFill>
                  <a:schemeClr val="tx1">
                    <a:lumMod val="75000"/>
                    <a:lumOff val="25000"/>
                  </a:schemeClr>
                </a:solidFill>
              </a:rPr>
              <a:t>(learning </a:t>
            </a:r>
            <a:r>
              <a:rPr lang="en-US" sz="2000" spc="-18">
                <a:solidFill>
                  <a:schemeClr val="tx1">
                    <a:lumMod val="75000"/>
                    <a:lumOff val="25000"/>
                  </a:schemeClr>
                </a:solidFill>
              </a:rPr>
              <a:t>from </a:t>
            </a:r>
            <a:r>
              <a:rPr lang="en-US" sz="2000" spc="-106">
                <a:solidFill>
                  <a:schemeClr val="tx1">
                    <a:lumMod val="75000"/>
                    <a:lumOff val="25000"/>
                  </a:schemeClr>
                </a:solidFill>
              </a:rPr>
              <a:t>one’s  </a:t>
            </a:r>
            <a:r>
              <a:rPr lang="en-US" sz="2000" spc="-84">
                <a:solidFill>
                  <a:schemeClr val="tx1">
                    <a:lumMod val="75000"/>
                    <a:lumOff val="25000"/>
                  </a:schemeClr>
                </a:solidFill>
              </a:rPr>
              <a:t>mistake)</a:t>
            </a:r>
            <a:endParaRPr lang="en-US" sz="2000">
              <a:solidFill>
                <a:schemeClr val="tx1">
                  <a:lumMod val="75000"/>
                  <a:lumOff val="25000"/>
                </a:schemeClr>
              </a:solidFill>
            </a:endParaRPr>
          </a:p>
          <a:p>
            <a:pPr marL="325548" indent="-314902">
              <a:spcBef>
                <a:spcPts val="1000"/>
              </a:spcBef>
              <a:buClr>
                <a:schemeClr val="accent1"/>
              </a:buClr>
              <a:buSzPct val="80000"/>
              <a:buFont typeface="Wingdings 3" charset="2"/>
              <a:buChar char=""/>
              <a:tabLst>
                <a:tab pos="325548" algn="l"/>
                <a:tab pos="326109" algn="l"/>
              </a:tabLst>
            </a:pPr>
            <a:r>
              <a:rPr lang="en-US" sz="2000" spc="-53">
                <a:solidFill>
                  <a:schemeClr val="tx1">
                    <a:lumMod val="75000"/>
                    <a:lumOff val="25000"/>
                  </a:schemeClr>
                </a:solidFill>
              </a:rPr>
              <a:t>Appropriate </a:t>
            </a:r>
            <a:r>
              <a:rPr lang="en-US" sz="2000" spc="57">
                <a:solidFill>
                  <a:schemeClr val="tx1">
                    <a:lumMod val="75000"/>
                    <a:lumOff val="25000"/>
                  </a:schemeClr>
                </a:solidFill>
              </a:rPr>
              <a:t>fit </a:t>
            </a:r>
            <a:r>
              <a:rPr lang="en-US" sz="2000">
                <a:solidFill>
                  <a:schemeClr val="tx1">
                    <a:lumMod val="75000"/>
                    <a:lumOff val="25000"/>
                  </a:schemeClr>
                </a:solidFill>
              </a:rPr>
              <a:t>for</a:t>
            </a:r>
            <a:r>
              <a:rPr lang="en-US" sz="2000" spc="-349">
                <a:solidFill>
                  <a:schemeClr val="tx1">
                    <a:lumMod val="75000"/>
                    <a:lumOff val="25000"/>
                  </a:schemeClr>
                </a:solidFill>
              </a:rPr>
              <a:t> </a:t>
            </a:r>
            <a:r>
              <a:rPr lang="en-US" sz="2000" spc="-97">
                <a:solidFill>
                  <a:schemeClr val="tx1">
                    <a:lumMod val="75000"/>
                    <a:lumOff val="25000"/>
                  </a:schemeClr>
                </a:solidFill>
              </a:rPr>
              <a:t>circumstances</a:t>
            </a:r>
            <a:endParaRPr lang="en-US" sz="2000">
              <a:solidFill>
                <a:schemeClr val="tx1">
                  <a:lumMod val="75000"/>
                  <a:lumOff val="25000"/>
                </a:schemeClr>
              </a:solidFill>
            </a:endParaRPr>
          </a:p>
        </p:txBody>
      </p:sp>
    </p:spTree>
    <p:extLst>
      <p:ext uri="{BB962C8B-B14F-4D97-AF65-F5344CB8AC3E}">
        <p14:creationId xmlns:p14="http://schemas.microsoft.com/office/powerpoint/2010/main" val="2291857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18">
                <a:solidFill>
                  <a:srgbClr val="EBEBEB"/>
                </a:solidFill>
              </a:rPr>
              <a:t>Determining</a:t>
            </a:r>
            <a:r>
              <a:rPr lang="en-US" sz="3200" spc="-97">
                <a:solidFill>
                  <a:srgbClr val="EBEBEB"/>
                </a:solidFill>
              </a:rPr>
              <a:t> </a:t>
            </a:r>
            <a:r>
              <a:rPr lang="en-US" sz="3200" spc="13">
                <a:solidFill>
                  <a:srgbClr val="EBEBEB"/>
                </a:solidFill>
              </a:rPr>
              <a:t>Sanctions</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4483" indent="-333953">
              <a:spcBef>
                <a:spcPts val="1000"/>
              </a:spcBef>
              <a:buClr>
                <a:schemeClr val="accent1"/>
              </a:buClr>
              <a:buSzPct val="80000"/>
              <a:buFont typeface="Wingdings 3" charset="2"/>
              <a:buChar char=""/>
              <a:tabLst>
                <a:tab pos="344599" algn="l"/>
                <a:tab pos="345160" algn="l"/>
              </a:tabLst>
            </a:pPr>
            <a:r>
              <a:rPr lang="en-US" sz="2000" spc="-110">
                <a:solidFill>
                  <a:schemeClr val="tx1">
                    <a:lumMod val="75000"/>
                    <a:lumOff val="25000"/>
                  </a:schemeClr>
                </a:solidFill>
              </a:rPr>
              <a:t>When </a:t>
            </a:r>
            <a:r>
              <a:rPr lang="en-US" sz="2000" spc="-62">
                <a:solidFill>
                  <a:schemeClr val="tx1">
                    <a:lumMod val="75000"/>
                    <a:lumOff val="25000"/>
                  </a:schemeClr>
                </a:solidFill>
              </a:rPr>
              <a:t>determining </a:t>
            </a:r>
            <a:r>
              <a:rPr lang="en-US" sz="2000" spc="-31">
                <a:solidFill>
                  <a:schemeClr val="tx1">
                    <a:lumMod val="75000"/>
                    <a:lumOff val="25000"/>
                  </a:schemeClr>
                </a:solidFill>
              </a:rPr>
              <a:t>the </a:t>
            </a:r>
            <a:r>
              <a:rPr lang="en-US" sz="2000" spc="-66">
                <a:solidFill>
                  <a:schemeClr val="tx1">
                    <a:lumMod val="75000"/>
                    <a:lumOff val="25000"/>
                  </a:schemeClr>
                </a:solidFill>
              </a:rPr>
              <a:t>appropriate </a:t>
            </a:r>
            <a:r>
              <a:rPr lang="en-US" sz="2000" spc="-110">
                <a:solidFill>
                  <a:schemeClr val="tx1">
                    <a:lumMod val="75000"/>
                    <a:lumOff val="25000"/>
                  </a:schemeClr>
                </a:solidFill>
              </a:rPr>
              <a:t>sanctions,  </a:t>
            </a:r>
            <a:r>
              <a:rPr lang="en-US" sz="2000" spc="-84">
                <a:solidFill>
                  <a:schemeClr val="tx1">
                    <a:lumMod val="75000"/>
                    <a:lumOff val="25000"/>
                  </a:schemeClr>
                </a:solidFill>
              </a:rPr>
              <a:t>consideration </a:t>
            </a:r>
            <a:r>
              <a:rPr lang="en-US" sz="2000" spc="-101">
                <a:solidFill>
                  <a:schemeClr val="tx1">
                    <a:lumMod val="75000"/>
                    <a:lumOff val="25000"/>
                  </a:schemeClr>
                </a:solidFill>
              </a:rPr>
              <a:t>shall </a:t>
            </a:r>
            <a:r>
              <a:rPr lang="en-US" sz="2000" spc="-115">
                <a:solidFill>
                  <a:schemeClr val="tx1">
                    <a:lumMod val="75000"/>
                    <a:lumOff val="25000"/>
                  </a:schemeClr>
                </a:solidFill>
              </a:rPr>
              <a:t>be </a:t>
            </a:r>
            <a:r>
              <a:rPr lang="en-US" sz="2000" spc="-110">
                <a:solidFill>
                  <a:schemeClr val="tx1">
                    <a:lumMod val="75000"/>
                    <a:lumOff val="25000"/>
                  </a:schemeClr>
                </a:solidFill>
              </a:rPr>
              <a:t>given </a:t>
            </a:r>
            <a:r>
              <a:rPr lang="en-US" sz="2000" spc="18">
                <a:solidFill>
                  <a:schemeClr val="tx1">
                    <a:lumMod val="75000"/>
                    <a:lumOff val="25000"/>
                  </a:schemeClr>
                </a:solidFill>
              </a:rPr>
              <a:t>to </a:t>
            </a:r>
            <a:r>
              <a:rPr lang="en-US" sz="2000" spc="-31">
                <a:solidFill>
                  <a:schemeClr val="tx1">
                    <a:lumMod val="75000"/>
                    <a:lumOff val="25000"/>
                  </a:schemeClr>
                </a:solidFill>
              </a:rPr>
              <a:t>the </a:t>
            </a:r>
            <a:r>
              <a:rPr lang="en-US" sz="2000" spc="-66">
                <a:solidFill>
                  <a:schemeClr val="tx1">
                    <a:lumMod val="75000"/>
                    <a:lumOff val="25000"/>
                  </a:schemeClr>
                </a:solidFill>
              </a:rPr>
              <a:t>nature </a:t>
            </a:r>
            <a:r>
              <a:rPr lang="en-US" sz="2000" spc="-115">
                <a:solidFill>
                  <a:schemeClr val="tx1">
                    <a:lumMod val="75000"/>
                    <a:lumOff val="25000"/>
                  </a:schemeClr>
                </a:solidFill>
              </a:rPr>
              <a:t>and  </a:t>
            </a:r>
            <a:r>
              <a:rPr lang="en-US" sz="2000" spc="-79">
                <a:solidFill>
                  <a:schemeClr val="tx1">
                    <a:lumMod val="75000"/>
                    <a:lumOff val="25000"/>
                  </a:schemeClr>
                </a:solidFill>
              </a:rPr>
              <a:t>severity</a:t>
            </a:r>
            <a:r>
              <a:rPr lang="en-US" sz="2000" spc="-128">
                <a:solidFill>
                  <a:schemeClr val="tx1">
                    <a:lumMod val="75000"/>
                    <a:lumOff val="25000"/>
                  </a:schemeClr>
                </a:solidFill>
              </a:rPr>
              <a:t> </a:t>
            </a:r>
            <a:r>
              <a:rPr lang="en-US" sz="2000" spc="-9">
                <a:solidFill>
                  <a:schemeClr val="tx1">
                    <a:lumMod val="75000"/>
                    <a:lumOff val="25000"/>
                  </a:schemeClr>
                </a:solidFill>
              </a:rPr>
              <a:t>of</a:t>
            </a:r>
            <a:r>
              <a:rPr lang="en-US" sz="2000" spc="-128">
                <a:solidFill>
                  <a:schemeClr val="tx1">
                    <a:lumMod val="75000"/>
                    <a:lumOff val="25000"/>
                  </a:schemeClr>
                </a:solidFill>
              </a:rPr>
              <a:t> </a:t>
            </a:r>
            <a:r>
              <a:rPr lang="en-US" sz="2000" spc="-35">
                <a:solidFill>
                  <a:schemeClr val="tx1">
                    <a:lumMod val="75000"/>
                    <a:lumOff val="25000"/>
                  </a:schemeClr>
                </a:solidFill>
              </a:rPr>
              <a:t>the</a:t>
            </a:r>
            <a:r>
              <a:rPr lang="en-US" sz="2000" spc="-128">
                <a:solidFill>
                  <a:schemeClr val="tx1">
                    <a:lumMod val="75000"/>
                    <a:lumOff val="25000"/>
                  </a:schemeClr>
                </a:solidFill>
              </a:rPr>
              <a:t> </a:t>
            </a:r>
            <a:r>
              <a:rPr lang="en-US" sz="2000" spc="-88">
                <a:solidFill>
                  <a:schemeClr val="tx1">
                    <a:lumMod val="75000"/>
                    <a:lumOff val="25000"/>
                  </a:schemeClr>
                </a:solidFill>
              </a:rPr>
              <a:t>behavior</a:t>
            </a:r>
            <a:r>
              <a:rPr lang="en-US" sz="2000" spc="-106">
                <a:solidFill>
                  <a:schemeClr val="tx1">
                    <a:lumMod val="75000"/>
                    <a:lumOff val="25000"/>
                  </a:schemeClr>
                </a:solidFill>
              </a:rPr>
              <a:t> </a:t>
            </a:r>
            <a:r>
              <a:rPr lang="en-US" sz="2000" spc="-115">
                <a:solidFill>
                  <a:schemeClr val="tx1">
                    <a:lumMod val="75000"/>
                    <a:lumOff val="25000"/>
                  </a:schemeClr>
                </a:solidFill>
              </a:rPr>
              <a:t>and </a:t>
            </a:r>
            <a:r>
              <a:rPr lang="en-US" sz="2000" spc="-31">
                <a:solidFill>
                  <a:schemeClr val="tx1">
                    <a:lumMod val="75000"/>
                    <a:lumOff val="25000"/>
                  </a:schemeClr>
                </a:solidFill>
              </a:rPr>
              <a:t>the</a:t>
            </a:r>
            <a:r>
              <a:rPr lang="en-US" sz="2000" spc="-119">
                <a:solidFill>
                  <a:schemeClr val="tx1">
                    <a:lumMod val="75000"/>
                    <a:lumOff val="25000"/>
                  </a:schemeClr>
                </a:solidFill>
              </a:rPr>
              <a:t> existence</a:t>
            </a:r>
            <a:r>
              <a:rPr lang="en-US" sz="2000" spc="-137">
                <a:solidFill>
                  <a:schemeClr val="tx1">
                    <a:lumMod val="75000"/>
                    <a:lumOff val="25000"/>
                  </a:schemeClr>
                </a:solidFill>
              </a:rPr>
              <a:t> </a:t>
            </a:r>
            <a:r>
              <a:rPr lang="en-US" sz="2000" spc="-13">
                <a:solidFill>
                  <a:schemeClr val="tx1">
                    <a:lumMod val="75000"/>
                    <a:lumOff val="25000"/>
                  </a:schemeClr>
                </a:solidFill>
              </a:rPr>
              <a:t>of</a:t>
            </a:r>
            <a:r>
              <a:rPr lang="en-US" sz="2000" spc="-137">
                <a:solidFill>
                  <a:schemeClr val="tx1">
                    <a:lumMod val="75000"/>
                    <a:lumOff val="25000"/>
                  </a:schemeClr>
                </a:solidFill>
              </a:rPr>
              <a:t> </a:t>
            </a:r>
            <a:r>
              <a:rPr lang="en-US" sz="2000" spc="-141">
                <a:solidFill>
                  <a:schemeClr val="tx1">
                    <a:lumMod val="75000"/>
                    <a:lumOff val="25000"/>
                  </a:schemeClr>
                </a:solidFill>
              </a:rPr>
              <a:t>any  </a:t>
            </a:r>
            <a:r>
              <a:rPr lang="en-US" sz="2000" spc="-18">
                <a:solidFill>
                  <a:schemeClr val="tx1">
                    <a:lumMod val="75000"/>
                    <a:lumOff val="25000"/>
                  </a:schemeClr>
                </a:solidFill>
              </a:rPr>
              <a:t>prior </a:t>
            </a:r>
            <a:r>
              <a:rPr lang="en-US" sz="2000" spc="-79">
                <a:solidFill>
                  <a:schemeClr val="tx1">
                    <a:lumMod val="75000"/>
                    <a:lumOff val="25000"/>
                  </a:schemeClr>
                </a:solidFill>
              </a:rPr>
              <a:t>incidents </a:t>
            </a:r>
            <a:r>
              <a:rPr lang="en-US" sz="2000" spc="-22">
                <a:solidFill>
                  <a:schemeClr val="tx1">
                    <a:lumMod val="75000"/>
                    <a:lumOff val="25000"/>
                  </a:schemeClr>
                </a:solidFill>
              </a:rPr>
              <a:t>or</a:t>
            </a:r>
            <a:r>
              <a:rPr lang="en-US" sz="2000" spc="-291">
                <a:solidFill>
                  <a:schemeClr val="tx1">
                    <a:lumMod val="75000"/>
                    <a:lumOff val="25000"/>
                  </a:schemeClr>
                </a:solidFill>
              </a:rPr>
              <a:t> </a:t>
            </a:r>
            <a:r>
              <a:rPr lang="en-US" sz="2000" spc="-62">
                <a:solidFill>
                  <a:schemeClr val="tx1">
                    <a:lumMod val="75000"/>
                    <a:lumOff val="25000"/>
                  </a:schemeClr>
                </a:solidFill>
              </a:rPr>
              <a:t>violations</a:t>
            </a:r>
            <a:endParaRPr lang="en-US" sz="2000">
              <a:solidFill>
                <a:schemeClr val="tx1">
                  <a:lumMod val="75000"/>
                  <a:lumOff val="25000"/>
                </a:schemeClr>
              </a:solidFill>
            </a:endParaRPr>
          </a:p>
        </p:txBody>
      </p:sp>
    </p:spTree>
    <p:extLst>
      <p:ext uri="{BB962C8B-B14F-4D97-AF65-F5344CB8AC3E}">
        <p14:creationId xmlns:p14="http://schemas.microsoft.com/office/powerpoint/2010/main" val="590597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18">
                <a:solidFill>
                  <a:srgbClr val="EBEBEB"/>
                </a:solidFill>
              </a:rPr>
              <a:t>Determining</a:t>
            </a:r>
            <a:r>
              <a:rPr lang="en-US" sz="3200" spc="-97">
                <a:solidFill>
                  <a:srgbClr val="EBEBEB"/>
                </a:solidFill>
              </a:rPr>
              <a:t> </a:t>
            </a:r>
            <a:r>
              <a:rPr lang="en-US" sz="3200" spc="13">
                <a:solidFill>
                  <a:srgbClr val="EBEBEB"/>
                </a:solidFill>
              </a:rPr>
              <a:t>Sanctions</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44599" marR="4483" indent="-333953">
              <a:spcBef>
                <a:spcPts val="1000"/>
              </a:spcBef>
              <a:buClr>
                <a:schemeClr val="accent1"/>
              </a:buClr>
              <a:buSzPct val="80000"/>
              <a:buFont typeface="Wingdings 3" charset="2"/>
              <a:buChar char=""/>
              <a:tabLst>
                <a:tab pos="344599" algn="l"/>
                <a:tab pos="345160" algn="l"/>
              </a:tabLst>
            </a:pPr>
            <a:r>
              <a:rPr lang="en-US" sz="2000" spc="-110">
                <a:solidFill>
                  <a:schemeClr val="tx1">
                    <a:lumMod val="75000"/>
                    <a:lumOff val="25000"/>
                  </a:schemeClr>
                </a:solidFill>
              </a:rPr>
              <a:t>When </a:t>
            </a:r>
            <a:r>
              <a:rPr lang="en-US" sz="2000" spc="-62">
                <a:solidFill>
                  <a:schemeClr val="tx1">
                    <a:lumMod val="75000"/>
                    <a:lumOff val="25000"/>
                  </a:schemeClr>
                </a:solidFill>
              </a:rPr>
              <a:t>determining </a:t>
            </a:r>
            <a:r>
              <a:rPr lang="en-US" sz="2000" spc="-31">
                <a:solidFill>
                  <a:schemeClr val="tx1">
                    <a:lumMod val="75000"/>
                    <a:lumOff val="25000"/>
                  </a:schemeClr>
                </a:solidFill>
              </a:rPr>
              <a:t>the </a:t>
            </a:r>
            <a:r>
              <a:rPr lang="en-US" sz="2000" spc="-66">
                <a:solidFill>
                  <a:schemeClr val="tx1">
                    <a:lumMod val="75000"/>
                    <a:lumOff val="25000"/>
                  </a:schemeClr>
                </a:solidFill>
              </a:rPr>
              <a:t>appropriate </a:t>
            </a:r>
            <a:r>
              <a:rPr lang="en-US" sz="2000" spc="-110">
                <a:solidFill>
                  <a:schemeClr val="tx1">
                    <a:lumMod val="75000"/>
                    <a:lumOff val="25000"/>
                  </a:schemeClr>
                </a:solidFill>
              </a:rPr>
              <a:t>sanctions,  </a:t>
            </a:r>
            <a:r>
              <a:rPr lang="en-US" sz="2000" spc="-84">
                <a:solidFill>
                  <a:schemeClr val="tx1">
                    <a:lumMod val="75000"/>
                    <a:lumOff val="25000"/>
                  </a:schemeClr>
                </a:solidFill>
              </a:rPr>
              <a:t>consideration </a:t>
            </a:r>
            <a:r>
              <a:rPr lang="en-US" sz="2000" spc="-101">
                <a:solidFill>
                  <a:schemeClr val="tx1">
                    <a:lumMod val="75000"/>
                    <a:lumOff val="25000"/>
                  </a:schemeClr>
                </a:solidFill>
              </a:rPr>
              <a:t>shall </a:t>
            </a:r>
            <a:r>
              <a:rPr lang="en-US" sz="2000" spc="-115">
                <a:solidFill>
                  <a:schemeClr val="tx1">
                    <a:lumMod val="75000"/>
                    <a:lumOff val="25000"/>
                  </a:schemeClr>
                </a:solidFill>
              </a:rPr>
              <a:t>be </a:t>
            </a:r>
            <a:r>
              <a:rPr lang="en-US" sz="2000" spc="-110">
                <a:solidFill>
                  <a:schemeClr val="tx1">
                    <a:lumMod val="75000"/>
                    <a:lumOff val="25000"/>
                  </a:schemeClr>
                </a:solidFill>
              </a:rPr>
              <a:t>given </a:t>
            </a:r>
            <a:r>
              <a:rPr lang="en-US" sz="2000" spc="18">
                <a:solidFill>
                  <a:schemeClr val="tx1">
                    <a:lumMod val="75000"/>
                    <a:lumOff val="25000"/>
                  </a:schemeClr>
                </a:solidFill>
              </a:rPr>
              <a:t>to </a:t>
            </a:r>
            <a:r>
              <a:rPr lang="en-US" sz="2000" spc="-31">
                <a:solidFill>
                  <a:schemeClr val="tx1">
                    <a:lumMod val="75000"/>
                    <a:lumOff val="25000"/>
                  </a:schemeClr>
                </a:solidFill>
              </a:rPr>
              <a:t>the </a:t>
            </a:r>
            <a:r>
              <a:rPr lang="en-US" sz="2000" spc="-66">
                <a:solidFill>
                  <a:schemeClr val="tx1">
                    <a:lumMod val="75000"/>
                    <a:lumOff val="25000"/>
                  </a:schemeClr>
                </a:solidFill>
              </a:rPr>
              <a:t>nature </a:t>
            </a:r>
            <a:r>
              <a:rPr lang="en-US" sz="2000" spc="-115">
                <a:solidFill>
                  <a:schemeClr val="tx1">
                    <a:lumMod val="75000"/>
                    <a:lumOff val="25000"/>
                  </a:schemeClr>
                </a:solidFill>
              </a:rPr>
              <a:t>and  </a:t>
            </a:r>
            <a:r>
              <a:rPr lang="en-US" sz="2000" spc="-79">
                <a:solidFill>
                  <a:schemeClr val="tx1">
                    <a:lumMod val="75000"/>
                    <a:lumOff val="25000"/>
                  </a:schemeClr>
                </a:solidFill>
              </a:rPr>
              <a:t>severity</a:t>
            </a:r>
            <a:r>
              <a:rPr lang="en-US" sz="2000" spc="-128">
                <a:solidFill>
                  <a:schemeClr val="tx1">
                    <a:lumMod val="75000"/>
                    <a:lumOff val="25000"/>
                  </a:schemeClr>
                </a:solidFill>
              </a:rPr>
              <a:t> </a:t>
            </a:r>
            <a:r>
              <a:rPr lang="en-US" sz="2000" spc="-9">
                <a:solidFill>
                  <a:schemeClr val="tx1">
                    <a:lumMod val="75000"/>
                    <a:lumOff val="25000"/>
                  </a:schemeClr>
                </a:solidFill>
              </a:rPr>
              <a:t>of</a:t>
            </a:r>
            <a:r>
              <a:rPr lang="en-US" sz="2000" spc="-128">
                <a:solidFill>
                  <a:schemeClr val="tx1">
                    <a:lumMod val="75000"/>
                    <a:lumOff val="25000"/>
                  </a:schemeClr>
                </a:solidFill>
              </a:rPr>
              <a:t> </a:t>
            </a:r>
            <a:r>
              <a:rPr lang="en-US" sz="2000" spc="-35">
                <a:solidFill>
                  <a:schemeClr val="tx1">
                    <a:lumMod val="75000"/>
                    <a:lumOff val="25000"/>
                  </a:schemeClr>
                </a:solidFill>
              </a:rPr>
              <a:t>the</a:t>
            </a:r>
            <a:r>
              <a:rPr lang="en-US" sz="2000" spc="-128">
                <a:solidFill>
                  <a:schemeClr val="tx1">
                    <a:lumMod val="75000"/>
                    <a:lumOff val="25000"/>
                  </a:schemeClr>
                </a:solidFill>
              </a:rPr>
              <a:t> </a:t>
            </a:r>
            <a:r>
              <a:rPr lang="en-US" sz="2000" spc="-88">
                <a:solidFill>
                  <a:schemeClr val="tx1">
                    <a:lumMod val="75000"/>
                    <a:lumOff val="25000"/>
                  </a:schemeClr>
                </a:solidFill>
              </a:rPr>
              <a:t>behavior</a:t>
            </a:r>
            <a:r>
              <a:rPr lang="en-US" sz="2000" spc="-106">
                <a:solidFill>
                  <a:schemeClr val="tx1">
                    <a:lumMod val="75000"/>
                    <a:lumOff val="25000"/>
                  </a:schemeClr>
                </a:solidFill>
              </a:rPr>
              <a:t> </a:t>
            </a:r>
            <a:r>
              <a:rPr lang="en-US" sz="2000" spc="-115">
                <a:solidFill>
                  <a:schemeClr val="tx1">
                    <a:lumMod val="75000"/>
                    <a:lumOff val="25000"/>
                  </a:schemeClr>
                </a:solidFill>
              </a:rPr>
              <a:t>and </a:t>
            </a:r>
            <a:r>
              <a:rPr lang="en-US" sz="2000" spc="-31">
                <a:solidFill>
                  <a:schemeClr val="tx1">
                    <a:lumMod val="75000"/>
                    <a:lumOff val="25000"/>
                  </a:schemeClr>
                </a:solidFill>
              </a:rPr>
              <a:t>the</a:t>
            </a:r>
            <a:r>
              <a:rPr lang="en-US" sz="2000" spc="-119">
                <a:solidFill>
                  <a:schemeClr val="tx1">
                    <a:lumMod val="75000"/>
                    <a:lumOff val="25000"/>
                  </a:schemeClr>
                </a:solidFill>
              </a:rPr>
              <a:t> existence</a:t>
            </a:r>
            <a:r>
              <a:rPr lang="en-US" sz="2000" spc="-137">
                <a:solidFill>
                  <a:schemeClr val="tx1">
                    <a:lumMod val="75000"/>
                    <a:lumOff val="25000"/>
                  </a:schemeClr>
                </a:solidFill>
              </a:rPr>
              <a:t> </a:t>
            </a:r>
            <a:r>
              <a:rPr lang="en-US" sz="2000" spc="-13">
                <a:solidFill>
                  <a:schemeClr val="tx1">
                    <a:lumMod val="75000"/>
                    <a:lumOff val="25000"/>
                  </a:schemeClr>
                </a:solidFill>
              </a:rPr>
              <a:t>of</a:t>
            </a:r>
            <a:r>
              <a:rPr lang="en-US" sz="2000" spc="-137">
                <a:solidFill>
                  <a:schemeClr val="tx1">
                    <a:lumMod val="75000"/>
                    <a:lumOff val="25000"/>
                  </a:schemeClr>
                </a:solidFill>
              </a:rPr>
              <a:t> </a:t>
            </a:r>
            <a:r>
              <a:rPr lang="en-US" sz="2000" spc="-141">
                <a:solidFill>
                  <a:schemeClr val="tx1">
                    <a:lumMod val="75000"/>
                    <a:lumOff val="25000"/>
                  </a:schemeClr>
                </a:solidFill>
              </a:rPr>
              <a:t>any  </a:t>
            </a:r>
            <a:r>
              <a:rPr lang="en-US" sz="2000" spc="-18">
                <a:solidFill>
                  <a:schemeClr val="tx1">
                    <a:lumMod val="75000"/>
                    <a:lumOff val="25000"/>
                  </a:schemeClr>
                </a:solidFill>
              </a:rPr>
              <a:t>prior </a:t>
            </a:r>
            <a:r>
              <a:rPr lang="en-US" sz="2000" spc="-79">
                <a:solidFill>
                  <a:schemeClr val="tx1">
                    <a:lumMod val="75000"/>
                    <a:lumOff val="25000"/>
                  </a:schemeClr>
                </a:solidFill>
              </a:rPr>
              <a:t>incidents </a:t>
            </a:r>
            <a:r>
              <a:rPr lang="en-US" sz="2000" spc="-22">
                <a:solidFill>
                  <a:schemeClr val="tx1">
                    <a:lumMod val="75000"/>
                    <a:lumOff val="25000"/>
                  </a:schemeClr>
                </a:solidFill>
              </a:rPr>
              <a:t>or</a:t>
            </a:r>
            <a:r>
              <a:rPr lang="en-US" sz="2000" spc="-291">
                <a:solidFill>
                  <a:schemeClr val="tx1">
                    <a:lumMod val="75000"/>
                    <a:lumOff val="25000"/>
                  </a:schemeClr>
                </a:solidFill>
              </a:rPr>
              <a:t> </a:t>
            </a:r>
            <a:r>
              <a:rPr lang="en-US" sz="2000" spc="-62">
                <a:solidFill>
                  <a:schemeClr val="tx1">
                    <a:lumMod val="75000"/>
                    <a:lumOff val="25000"/>
                  </a:schemeClr>
                </a:solidFill>
              </a:rPr>
              <a:t>violations</a:t>
            </a:r>
            <a:endParaRPr lang="en-US" sz="2000">
              <a:solidFill>
                <a:schemeClr val="tx1">
                  <a:lumMod val="75000"/>
                  <a:lumOff val="25000"/>
                </a:schemeClr>
              </a:solidFill>
            </a:endParaRPr>
          </a:p>
        </p:txBody>
      </p:sp>
    </p:spTree>
    <p:extLst>
      <p:ext uri="{BB962C8B-B14F-4D97-AF65-F5344CB8AC3E}">
        <p14:creationId xmlns:p14="http://schemas.microsoft.com/office/powerpoint/2010/main" val="360152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18">
                <a:solidFill>
                  <a:srgbClr val="EBEBEB"/>
                </a:solidFill>
              </a:rPr>
              <a:t>Avoid Sanctioning</a:t>
            </a:r>
            <a:r>
              <a:rPr lang="en-US" sz="3200" spc="-132">
                <a:solidFill>
                  <a:srgbClr val="EBEBEB"/>
                </a:solidFill>
              </a:rPr>
              <a:t> </a:t>
            </a:r>
            <a:r>
              <a:rPr lang="en-US" sz="3200" spc="18">
                <a:solidFill>
                  <a:srgbClr val="EBEBEB"/>
                </a:solidFill>
              </a:rPr>
              <a:t>Problems</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25548" indent="-314902">
              <a:spcBef>
                <a:spcPts val="1000"/>
              </a:spcBef>
              <a:buClr>
                <a:schemeClr val="accent1"/>
              </a:buClr>
              <a:buSzPct val="80000"/>
              <a:buFont typeface="Wingdings 3" charset="2"/>
              <a:buChar char=""/>
              <a:tabLst>
                <a:tab pos="325548" algn="l"/>
                <a:tab pos="326109" algn="l"/>
              </a:tabLst>
            </a:pPr>
            <a:r>
              <a:rPr lang="en-US" sz="2000" spc="-115">
                <a:solidFill>
                  <a:schemeClr val="tx1">
                    <a:lumMod val="75000"/>
                    <a:lumOff val="25000"/>
                  </a:schemeClr>
                </a:solidFill>
              </a:rPr>
              <a:t>Common </a:t>
            </a:r>
            <a:r>
              <a:rPr lang="en-US" sz="2000" spc="-66">
                <a:solidFill>
                  <a:schemeClr val="tx1">
                    <a:lumMod val="75000"/>
                    <a:lumOff val="25000"/>
                  </a:schemeClr>
                </a:solidFill>
              </a:rPr>
              <a:t>problems:</a:t>
            </a:r>
            <a:endParaRPr lang="en-US" sz="2000">
              <a:solidFill>
                <a:schemeClr val="tx1">
                  <a:lumMod val="75000"/>
                  <a:lumOff val="25000"/>
                </a:schemeClr>
              </a:solidFill>
            </a:endParaRPr>
          </a:p>
          <a:p>
            <a:pPr marL="769325" lvl="1" indent="-315462">
              <a:spcBef>
                <a:spcPts val="1000"/>
              </a:spcBef>
              <a:buClr>
                <a:schemeClr val="accent1"/>
              </a:buClr>
              <a:buSzPct val="80000"/>
              <a:buFont typeface="Wingdings 3" charset="2"/>
              <a:buChar char=""/>
              <a:tabLst>
                <a:tab pos="769325" algn="l"/>
                <a:tab pos="769885" algn="l"/>
              </a:tabLst>
            </a:pPr>
            <a:r>
              <a:rPr lang="en-US" sz="2000" spc="-53">
                <a:solidFill>
                  <a:schemeClr val="tx1">
                    <a:lumMod val="75000"/>
                    <a:lumOff val="25000"/>
                  </a:schemeClr>
                </a:solidFill>
              </a:rPr>
              <a:t>Ambiguity </a:t>
            </a:r>
            <a:r>
              <a:rPr lang="en-US" sz="2000" spc="-22">
                <a:solidFill>
                  <a:schemeClr val="tx1">
                    <a:lumMod val="75000"/>
                    <a:lumOff val="25000"/>
                  </a:schemeClr>
                </a:solidFill>
              </a:rPr>
              <a:t>in</a:t>
            </a:r>
            <a:r>
              <a:rPr lang="en-US" sz="2000" spc="-168">
                <a:solidFill>
                  <a:schemeClr val="tx1">
                    <a:lumMod val="75000"/>
                    <a:lumOff val="25000"/>
                  </a:schemeClr>
                </a:solidFill>
              </a:rPr>
              <a:t> </a:t>
            </a:r>
            <a:r>
              <a:rPr lang="en-US" sz="2000" spc="-75">
                <a:solidFill>
                  <a:schemeClr val="tx1">
                    <a:lumMod val="75000"/>
                    <a:lumOff val="25000"/>
                  </a:schemeClr>
                </a:solidFill>
              </a:rPr>
              <a:t>sanction</a:t>
            </a:r>
            <a:endParaRPr lang="en-US" sz="2000">
              <a:solidFill>
                <a:schemeClr val="tx1">
                  <a:lumMod val="75000"/>
                  <a:lumOff val="25000"/>
                </a:schemeClr>
              </a:solidFill>
            </a:endParaRPr>
          </a:p>
          <a:p>
            <a:pPr marL="769325" marR="4483" lvl="1" indent="-314902">
              <a:spcBef>
                <a:spcPts val="1000"/>
              </a:spcBef>
              <a:buClr>
                <a:schemeClr val="accent1"/>
              </a:buClr>
              <a:buSzPct val="80000"/>
              <a:buFont typeface="Wingdings 3" charset="2"/>
              <a:buChar char=""/>
              <a:tabLst>
                <a:tab pos="769325" algn="l"/>
                <a:tab pos="769885" algn="l"/>
              </a:tabLst>
            </a:pPr>
            <a:r>
              <a:rPr lang="en-US" sz="2000" spc="-168">
                <a:solidFill>
                  <a:schemeClr val="tx1">
                    <a:lumMod val="75000"/>
                    <a:lumOff val="25000"/>
                  </a:schemeClr>
                </a:solidFill>
              </a:rPr>
              <a:t>Lack </a:t>
            </a:r>
            <a:r>
              <a:rPr lang="en-US" sz="2000">
                <a:solidFill>
                  <a:schemeClr val="tx1">
                    <a:lumMod val="75000"/>
                    <a:lumOff val="25000"/>
                  </a:schemeClr>
                </a:solidFill>
              </a:rPr>
              <a:t>of </a:t>
            </a:r>
            <a:r>
              <a:rPr lang="en-US" sz="2000" spc="-75">
                <a:solidFill>
                  <a:schemeClr val="tx1">
                    <a:lumMod val="75000"/>
                    <a:lumOff val="25000"/>
                  </a:schemeClr>
                </a:solidFill>
              </a:rPr>
              <a:t>clear </a:t>
            </a:r>
            <a:r>
              <a:rPr lang="en-US" sz="2000" spc="-66">
                <a:solidFill>
                  <a:schemeClr val="tx1">
                    <a:lumMod val="75000"/>
                    <a:lumOff val="25000"/>
                  </a:schemeClr>
                </a:solidFill>
              </a:rPr>
              <a:t>explanation </a:t>
            </a:r>
            <a:r>
              <a:rPr lang="en-US" sz="2000" spc="-84">
                <a:solidFill>
                  <a:schemeClr val="tx1">
                    <a:lumMod val="75000"/>
                    <a:lumOff val="25000"/>
                  </a:schemeClr>
                </a:solidFill>
              </a:rPr>
              <a:t>(and </a:t>
            </a:r>
            <a:r>
              <a:rPr lang="en-US" sz="2000" spc="4">
                <a:solidFill>
                  <a:schemeClr val="tx1">
                    <a:lumMod val="75000"/>
                    <a:lumOff val="25000"/>
                  </a:schemeClr>
                </a:solidFill>
              </a:rPr>
              <a:t>written </a:t>
            </a:r>
            <a:r>
              <a:rPr lang="en-US" sz="2000" spc="-66">
                <a:solidFill>
                  <a:schemeClr val="tx1">
                    <a:lumMod val="75000"/>
                    <a:lumOff val="25000"/>
                  </a:schemeClr>
                </a:solidFill>
              </a:rPr>
              <a:t>record) </a:t>
            </a:r>
            <a:r>
              <a:rPr lang="en-US" sz="2000">
                <a:solidFill>
                  <a:schemeClr val="tx1">
                    <a:lumMod val="75000"/>
                    <a:lumOff val="25000"/>
                  </a:schemeClr>
                </a:solidFill>
              </a:rPr>
              <a:t>of  </a:t>
            </a:r>
            <a:r>
              <a:rPr lang="en-US" sz="2000" spc="-66">
                <a:solidFill>
                  <a:schemeClr val="tx1">
                    <a:lumMod val="75000"/>
                    <a:lumOff val="25000"/>
                  </a:schemeClr>
                </a:solidFill>
              </a:rPr>
              <a:t>why </a:t>
            </a:r>
            <a:r>
              <a:rPr lang="en-US" sz="2000" spc="-88">
                <a:solidFill>
                  <a:schemeClr val="tx1">
                    <a:lumMod val="75000"/>
                    <a:lumOff val="25000"/>
                  </a:schemeClr>
                </a:solidFill>
              </a:rPr>
              <a:t>sanctions </a:t>
            </a:r>
            <a:r>
              <a:rPr lang="en-US" sz="2000" spc="-75">
                <a:solidFill>
                  <a:schemeClr val="tx1">
                    <a:lumMod val="75000"/>
                    <a:lumOff val="25000"/>
                  </a:schemeClr>
                </a:solidFill>
              </a:rPr>
              <a:t>should </a:t>
            </a:r>
            <a:r>
              <a:rPr lang="en-US" sz="2000" spc="-13">
                <a:solidFill>
                  <a:schemeClr val="tx1">
                    <a:lumMod val="75000"/>
                    <a:lumOff val="25000"/>
                  </a:schemeClr>
                </a:solidFill>
              </a:rPr>
              <a:t>differ </a:t>
            </a:r>
            <a:r>
              <a:rPr lang="en-US" sz="2000" spc="-22">
                <a:solidFill>
                  <a:schemeClr val="tx1">
                    <a:lumMod val="75000"/>
                    <a:lumOff val="25000"/>
                  </a:schemeClr>
                </a:solidFill>
              </a:rPr>
              <a:t>in </a:t>
            </a:r>
            <a:r>
              <a:rPr lang="en-US" sz="2000" spc="-53">
                <a:solidFill>
                  <a:schemeClr val="tx1">
                    <a:lumMod val="75000"/>
                    <a:lumOff val="25000"/>
                  </a:schemeClr>
                </a:solidFill>
              </a:rPr>
              <a:t>similar</a:t>
            </a:r>
            <a:r>
              <a:rPr lang="en-US" sz="2000" spc="-410">
                <a:solidFill>
                  <a:schemeClr val="tx1">
                    <a:lumMod val="75000"/>
                    <a:lumOff val="25000"/>
                  </a:schemeClr>
                </a:solidFill>
              </a:rPr>
              <a:t> </a:t>
            </a:r>
            <a:r>
              <a:rPr lang="en-US" sz="2000" spc="-97">
                <a:solidFill>
                  <a:schemeClr val="tx1">
                    <a:lumMod val="75000"/>
                    <a:lumOff val="25000"/>
                  </a:schemeClr>
                </a:solidFill>
              </a:rPr>
              <a:t>circumstances</a:t>
            </a:r>
            <a:endParaRPr lang="en-US" sz="2000">
              <a:solidFill>
                <a:schemeClr val="tx1">
                  <a:lumMod val="75000"/>
                  <a:lumOff val="25000"/>
                </a:schemeClr>
              </a:solidFill>
            </a:endParaRPr>
          </a:p>
          <a:p>
            <a:pPr marL="769325" marR="286326" lvl="1" indent="-314902">
              <a:spcBef>
                <a:spcPts val="1000"/>
              </a:spcBef>
              <a:buClr>
                <a:schemeClr val="accent1"/>
              </a:buClr>
              <a:buSzPct val="80000"/>
              <a:buFont typeface="Wingdings 3" charset="2"/>
              <a:buChar char=""/>
              <a:tabLst>
                <a:tab pos="769325" algn="l"/>
                <a:tab pos="769885" algn="l"/>
              </a:tabLst>
            </a:pPr>
            <a:r>
              <a:rPr lang="en-US" sz="2000" spc="-97">
                <a:solidFill>
                  <a:schemeClr val="tx1">
                    <a:lumMod val="75000"/>
                    <a:lumOff val="25000"/>
                  </a:schemeClr>
                </a:solidFill>
              </a:rPr>
              <a:t>Failure </a:t>
            </a:r>
            <a:r>
              <a:rPr lang="en-US" sz="2000" spc="26">
                <a:solidFill>
                  <a:schemeClr val="tx1">
                    <a:lumMod val="75000"/>
                    <a:lumOff val="25000"/>
                  </a:schemeClr>
                </a:solidFill>
              </a:rPr>
              <a:t>to </a:t>
            </a:r>
            <a:r>
              <a:rPr lang="en-US" sz="2000" spc="-124">
                <a:solidFill>
                  <a:schemeClr val="tx1">
                    <a:lumMod val="75000"/>
                    <a:lumOff val="25000"/>
                  </a:schemeClr>
                </a:solidFill>
              </a:rPr>
              <a:t>address </a:t>
            </a:r>
            <a:r>
              <a:rPr lang="en-US" sz="2000" spc="-79">
                <a:solidFill>
                  <a:schemeClr val="tx1">
                    <a:lumMod val="75000"/>
                    <a:lumOff val="25000"/>
                  </a:schemeClr>
                </a:solidFill>
              </a:rPr>
              <a:t>expectations </a:t>
            </a:r>
            <a:r>
              <a:rPr lang="en-US" sz="2000" spc="-4">
                <a:solidFill>
                  <a:schemeClr val="tx1">
                    <a:lumMod val="75000"/>
                    <a:lumOff val="25000"/>
                  </a:schemeClr>
                </a:solidFill>
              </a:rPr>
              <a:t>for </a:t>
            </a:r>
            <a:r>
              <a:rPr lang="en-US" sz="2000" spc="-35">
                <a:solidFill>
                  <a:schemeClr val="tx1">
                    <a:lumMod val="75000"/>
                    <a:lumOff val="25000"/>
                  </a:schemeClr>
                </a:solidFill>
              </a:rPr>
              <a:t>returning  </a:t>
            </a:r>
            <a:r>
              <a:rPr lang="en-US" sz="2000" spc="-71">
                <a:solidFill>
                  <a:schemeClr val="tx1">
                    <a:lumMod val="75000"/>
                    <a:lumOff val="25000"/>
                  </a:schemeClr>
                </a:solidFill>
              </a:rPr>
              <a:t>students </a:t>
            </a:r>
            <a:r>
              <a:rPr lang="en-US" sz="2000" spc="-18">
                <a:solidFill>
                  <a:schemeClr val="tx1">
                    <a:lumMod val="75000"/>
                    <a:lumOff val="25000"/>
                  </a:schemeClr>
                </a:solidFill>
              </a:rPr>
              <a:t>and/or </a:t>
            </a:r>
            <a:r>
              <a:rPr lang="en-US" sz="2000" spc="-97">
                <a:solidFill>
                  <a:schemeClr val="tx1">
                    <a:lumMod val="75000"/>
                    <a:lumOff val="25000"/>
                  </a:schemeClr>
                </a:solidFill>
              </a:rPr>
              <a:t>employees </a:t>
            </a:r>
            <a:r>
              <a:rPr lang="en-US" sz="2000" spc="-35">
                <a:solidFill>
                  <a:schemeClr val="tx1">
                    <a:lumMod val="75000"/>
                    <a:lumOff val="25000"/>
                  </a:schemeClr>
                </a:solidFill>
              </a:rPr>
              <a:t>following</a:t>
            </a:r>
            <a:r>
              <a:rPr lang="en-US" sz="2000" spc="-243">
                <a:solidFill>
                  <a:schemeClr val="tx1">
                    <a:lumMod val="75000"/>
                    <a:lumOff val="25000"/>
                  </a:schemeClr>
                </a:solidFill>
              </a:rPr>
              <a:t> </a:t>
            </a:r>
            <a:r>
              <a:rPr lang="en-US" sz="2000" spc="-62">
                <a:solidFill>
                  <a:schemeClr val="tx1">
                    <a:lumMod val="75000"/>
                    <a:lumOff val="25000"/>
                  </a:schemeClr>
                </a:solidFill>
              </a:rPr>
              <a:t>disciplinary  </a:t>
            </a:r>
            <a:r>
              <a:rPr lang="en-US" sz="2000" spc="-49">
                <a:solidFill>
                  <a:schemeClr val="tx1">
                    <a:lumMod val="75000"/>
                    <a:lumOff val="25000"/>
                  </a:schemeClr>
                </a:solidFill>
              </a:rPr>
              <a:t>action </a:t>
            </a:r>
            <a:r>
              <a:rPr lang="en-US" sz="2000" spc="-84">
                <a:solidFill>
                  <a:schemeClr val="tx1">
                    <a:lumMod val="75000"/>
                    <a:lumOff val="25000"/>
                  </a:schemeClr>
                </a:solidFill>
              </a:rPr>
              <a:t>(e.g., </a:t>
            </a:r>
            <a:r>
              <a:rPr lang="en-US" sz="2000" spc="-35">
                <a:solidFill>
                  <a:schemeClr val="tx1">
                    <a:lumMod val="75000"/>
                    <a:lumOff val="25000"/>
                  </a:schemeClr>
                </a:solidFill>
              </a:rPr>
              <a:t>participation </a:t>
            </a:r>
            <a:r>
              <a:rPr lang="en-US" sz="2000" spc="-26">
                <a:solidFill>
                  <a:schemeClr val="tx1">
                    <a:lumMod val="75000"/>
                    <a:lumOff val="25000"/>
                  </a:schemeClr>
                </a:solidFill>
              </a:rPr>
              <a:t>in </a:t>
            </a:r>
            <a:r>
              <a:rPr lang="en-US" sz="2000" spc="-44">
                <a:solidFill>
                  <a:schemeClr val="tx1">
                    <a:lumMod val="75000"/>
                    <a:lumOff val="25000"/>
                  </a:schemeClr>
                </a:solidFill>
              </a:rPr>
              <a:t>athletics/extra-  </a:t>
            </a:r>
            <a:r>
              <a:rPr lang="en-US" sz="2000" spc="-66">
                <a:solidFill>
                  <a:schemeClr val="tx1">
                    <a:lumMod val="75000"/>
                    <a:lumOff val="25000"/>
                  </a:schemeClr>
                </a:solidFill>
              </a:rPr>
              <a:t>curriculars)</a:t>
            </a:r>
            <a:endParaRPr lang="en-US" sz="2000">
              <a:solidFill>
                <a:schemeClr val="tx1">
                  <a:lumMod val="75000"/>
                  <a:lumOff val="25000"/>
                </a:schemeClr>
              </a:solidFill>
            </a:endParaRPr>
          </a:p>
        </p:txBody>
      </p:sp>
    </p:spTree>
    <p:extLst>
      <p:ext uri="{BB962C8B-B14F-4D97-AF65-F5344CB8AC3E}">
        <p14:creationId xmlns:p14="http://schemas.microsoft.com/office/powerpoint/2010/main" val="1094164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object 2"/>
          <p:cNvSpPr txBox="1">
            <a:spLocks noGrp="1"/>
          </p:cNvSpPr>
          <p:nvPr>
            <p:ph type="title"/>
          </p:nvPr>
        </p:nvSpPr>
        <p:spPr>
          <a:xfrm>
            <a:off x="1683171" y="1143000"/>
            <a:ext cx="8825658" cy="3389217"/>
          </a:xfrm>
          <a:prstGeom prst="rect">
            <a:avLst/>
          </a:prstGeom>
        </p:spPr>
        <p:txBody>
          <a:bodyPr vert="horz" lIns="91440" tIns="45720" rIns="91440" bIns="45720" rtlCol="0" anchor="ctr">
            <a:normAutofit/>
          </a:bodyPr>
          <a:lstStyle/>
          <a:p>
            <a:pPr marL="11206" marR="4483" algn="ctr"/>
            <a:r>
              <a:rPr lang="en-US" sz="6600" spc="-4">
                <a:solidFill>
                  <a:srgbClr val="FFFFFF"/>
                </a:solidFill>
              </a:rPr>
              <a:t>Applying </a:t>
            </a:r>
            <a:r>
              <a:rPr lang="en-US" sz="6600">
                <a:solidFill>
                  <a:srgbClr val="FFFFFF"/>
                </a:solidFill>
              </a:rPr>
              <a:t>aggravating  and </a:t>
            </a:r>
            <a:r>
              <a:rPr lang="en-US" sz="6600" spc="4">
                <a:solidFill>
                  <a:srgbClr val="FFFFFF"/>
                </a:solidFill>
              </a:rPr>
              <a:t>mitigating  </a:t>
            </a:r>
            <a:r>
              <a:rPr lang="en-US" sz="6600">
                <a:solidFill>
                  <a:srgbClr val="FFFFFF"/>
                </a:solidFill>
              </a:rPr>
              <a:t>factors</a:t>
            </a:r>
          </a:p>
        </p:txBody>
      </p:sp>
    </p:spTree>
    <p:extLst>
      <p:ext uri="{BB962C8B-B14F-4D97-AF65-F5344CB8AC3E}">
        <p14:creationId xmlns:p14="http://schemas.microsoft.com/office/powerpoint/2010/main" val="13797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413239" marR="4483"/>
            <a:r>
              <a:rPr lang="en-US" sz="3200" spc="13">
                <a:solidFill>
                  <a:srgbClr val="EBEBEB"/>
                </a:solidFill>
              </a:rPr>
              <a:t>Aggravating </a:t>
            </a:r>
            <a:r>
              <a:rPr lang="en-US" sz="3200" spc="18">
                <a:solidFill>
                  <a:srgbClr val="EBEBEB"/>
                </a:solidFill>
              </a:rPr>
              <a:t>and </a:t>
            </a:r>
            <a:r>
              <a:rPr lang="en-US" sz="3200" spc="4">
                <a:solidFill>
                  <a:srgbClr val="EBEBEB"/>
                </a:solidFill>
              </a:rPr>
              <a:t>Mitigating  </a:t>
            </a:r>
            <a:r>
              <a:rPr lang="en-US" sz="3200" spc="9">
                <a:solidFill>
                  <a:srgbClr val="EBEBEB"/>
                </a:solidFill>
              </a:rPr>
              <a:t>Factors</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25548" indent="-314902">
              <a:spcBef>
                <a:spcPts val="1000"/>
              </a:spcBef>
              <a:buClr>
                <a:schemeClr val="accent1"/>
              </a:buClr>
              <a:buSzPct val="80000"/>
              <a:buFont typeface="Wingdings 3" charset="2"/>
              <a:buChar char=""/>
              <a:tabLst>
                <a:tab pos="325548" algn="l"/>
                <a:tab pos="326109" algn="l"/>
              </a:tabLst>
            </a:pPr>
            <a:r>
              <a:rPr lang="en-US" sz="2000" spc="-84">
                <a:solidFill>
                  <a:schemeClr val="tx1">
                    <a:lumMod val="75000"/>
                    <a:lumOff val="25000"/>
                  </a:schemeClr>
                </a:solidFill>
              </a:rPr>
              <a:t>Common</a:t>
            </a:r>
            <a:r>
              <a:rPr lang="en-US" sz="2000" spc="-110">
                <a:solidFill>
                  <a:schemeClr val="tx1">
                    <a:lumMod val="75000"/>
                    <a:lumOff val="25000"/>
                  </a:schemeClr>
                </a:solidFill>
              </a:rPr>
              <a:t> </a:t>
            </a:r>
            <a:r>
              <a:rPr lang="en-US" sz="2000" spc="-49">
                <a:solidFill>
                  <a:schemeClr val="tx1">
                    <a:lumMod val="75000"/>
                    <a:lumOff val="25000"/>
                  </a:schemeClr>
                </a:solidFill>
              </a:rPr>
              <a:t>factors:</a:t>
            </a:r>
            <a:endParaRPr lang="en-US" sz="2000">
              <a:solidFill>
                <a:schemeClr val="tx1">
                  <a:lumMod val="75000"/>
                  <a:lumOff val="25000"/>
                </a:schemeClr>
              </a:solidFill>
            </a:endParaRPr>
          </a:p>
          <a:p>
            <a:pPr marL="769325" marR="4483" lvl="1" indent="-314902">
              <a:spcBef>
                <a:spcPts val="1000"/>
              </a:spcBef>
              <a:buClr>
                <a:schemeClr val="accent1"/>
              </a:buClr>
              <a:buSzPct val="80000"/>
              <a:buFont typeface="Wingdings 3" charset="2"/>
              <a:buChar char=""/>
              <a:tabLst>
                <a:tab pos="769325" algn="l"/>
                <a:tab pos="769885" algn="l"/>
              </a:tabLst>
            </a:pPr>
            <a:r>
              <a:rPr lang="en-US" sz="2000" spc="-110">
                <a:solidFill>
                  <a:schemeClr val="tx1">
                    <a:lumMod val="75000"/>
                    <a:lumOff val="25000"/>
                  </a:schemeClr>
                </a:solidFill>
              </a:rPr>
              <a:t>Egregiousness </a:t>
            </a:r>
            <a:r>
              <a:rPr lang="en-US" sz="2000" spc="4">
                <a:solidFill>
                  <a:schemeClr val="tx1">
                    <a:lumMod val="75000"/>
                    <a:lumOff val="25000"/>
                  </a:schemeClr>
                </a:solidFill>
              </a:rPr>
              <a:t>of </a:t>
            </a:r>
            <a:r>
              <a:rPr lang="en-US" sz="2000" spc="-49">
                <a:solidFill>
                  <a:schemeClr val="tx1">
                    <a:lumMod val="75000"/>
                    <a:lumOff val="25000"/>
                  </a:schemeClr>
                </a:solidFill>
              </a:rPr>
              <a:t>misconduct </a:t>
            </a:r>
            <a:r>
              <a:rPr lang="en-US" sz="2000" spc="-62">
                <a:solidFill>
                  <a:schemeClr val="tx1">
                    <a:lumMod val="75000"/>
                    <a:lumOff val="25000"/>
                  </a:schemeClr>
                </a:solidFill>
              </a:rPr>
              <a:t>(e.g., </a:t>
            </a:r>
            <a:r>
              <a:rPr lang="en-US" sz="2000" spc="-49">
                <a:solidFill>
                  <a:schemeClr val="tx1">
                    <a:lumMod val="75000"/>
                    <a:lumOff val="25000"/>
                  </a:schemeClr>
                </a:solidFill>
              </a:rPr>
              <a:t>act </a:t>
            </a:r>
            <a:r>
              <a:rPr lang="en-US" sz="2000" spc="4">
                <a:solidFill>
                  <a:schemeClr val="tx1">
                    <a:lumMod val="75000"/>
                    <a:lumOff val="25000"/>
                  </a:schemeClr>
                </a:solidFill>
              </a:rPr>
              <a:t>of</a:t>
            </a:r>
            <a:r>
              <a:rPr lang="en-US" sz="2000" spc="-322">
                <a:solidFill>
                  <a:schemeClr val="tx1">
                    <a:lumMod val="75000"/>
                    <a:lumOff val="25000"/>
                  </a:schemeClr>
                </a:solidFill>
              </a:rPr>
              <a:t> </a:t>
            </a:r>
            <a:r>
              <a:rPr lang="en-US" sz="2000" spc="-53">
                <a:solidFill>
                  <a:schemeClr val="tx1">
                    <a:lumMod val="75000"/>
                    <a:lumOff val="25000"/>
                  </a:schemeClr>
                </a:solidFill>
              </a:rPr>
              <a:t>violence,  </a:t>
            </a:r>
            <a:r>
              <a:rPr lang="en-US" sz="2000" spc="-106">
                <a:solidFill>
                  <a:schemeClr val="tx1">
                    <a:lumMod val="75000"/>
                    <a:lumOff val="25000"/>
                  </a:schemeClr>
                </a:solidFill>
              </a:rPr>
              <a:t>use </a:t>
            </a:r>
            <a:r>
              <a:rPr lang="en-US" sz="2000" spc="4">
                <a:solidFill>
                  <a:schemeClr val="tx1">
                    <a:lumMod val="75000"/>
                    <a:lumOff val="25000"/>
                  </a:schemeClr>
                </a:solidFill>
              </a:rPr>
              <a:t>of </a:t>
            </a:r>
            <a:r>
              <a:rPr lang="en-US" sz="2000" spc="-124">
                <a:solidFill>
                  <a:schemeClr val="tx1">
                    <a:lumMod val="75000"/>
                    <a:lumOff val="25000"/>
                  </a:schemeClr>
                </a:solidFill>
              </a:rPr>
              <a:t>a </a:t>
            </a:r>
            <a:r>
              <a:rPr lang="en-US" sz="2000" spc="-53">
                <a:solidFill>
                  <a:schemeClr val="tx1">
                    <a:lumMod val="75000"/>
                    <a:lumOff val="25000"/>
                  </a:schemeClr>
                </a:solidFill>
              </a:rPr>
              <a:t>weapon, </a:t>
            </a:r>
            <a:r>
              <a:rPr lang="en-US" sz="2000" spc="-106">
                <a:solidFill>
                  <a:schemeClr val="tx1">
                    <a:lumMod val="75000"/>
                    <a:lumOff val="25000"/>
                  </a:schemeClr>
                </a:solidFill>
              </a:rPr>
              <a:t>use </a:t>
            </a:r>
            <a:r>
              <a:rPr lang="en-US" sz="2000" spc="4">
                <a:solidFill>
                  <a:schemeClr val="tx1">
                    <a:lumMod val="75000"/>
                    <a:lumOff val="25000"/>
                  </a:schemeClr>
                </a:solidFill>
              </a:rPr>
              <a:t>of</a:t>
            </a:r>
            <a:r>
              <a:rPr lang="en-US" sz="2000" spc="-146">
                <a:solidFill>
                  <a:schemeClr val="tx1">
                    <a:lumMod val="75000"/>
                    <a:lumOff val="25000"/>
                  </a:schemeClr>
                </a:solidFill>
              </a:rPr>
              <a:t> </a:t>
            </a:r>
            <a:r>
              <a:rPr lang="en-US" sz="2000" spc="-49">
                <a:solidFill>
                  <a:schemeClr val="tx1">
                    <a:lumMod val="75000"/>
                    <a:lumOff val="25000"/>
                  </a:schemeClr>
                </a:solidFill>
              </a:rPr>
              <a:t>drug)</a:t>
            </a:r>
            <a:endParaRPr lang="en-US" sz="2000">
              <a:solidFill>
                <a:schemeClr val="tx1">
                  <a:lumMod val="75000"/>
                  <a:lumOff val="25000"/>
                </a:schemeClr>
              </a:solidFill>
            </a:endParaRPr>
          </a:p>
          <a:p>
            <a:pPr marL="769325" marR="468431" lvl="1" indent="-314902">
              <a:spcBef>
                <a:spcPts val="1000"/>
              </a:spcBef>
              <a:buClr>
                <a:schemeClr val="accent1"/>
              </a:buClr>
              <a:buSzPct val="80000"/>
              <a:buFont typeface="Wingdings 3" charset="2"/>
              <a:buChar char=""/>
              <a:tabLst>
                <a:tab pos="769325" algn="l"/>
                <a:tab pos="769885" algn="l"/>
              </a:tabLst>
            </a:pPr>
            <a:r>
              <a:rPr lang="en-US" sz="2000" spc="-84">
                <a:solidFill>
                  <a:schemeClr val="tx1">
                    <a:lumMod val="75000"/>
                    <a:lumOff val="25000"/>
                  </a:schemeClr>
                </a:solidFill>
              </a:rPr>
              <a:t>State </a:t>
            </a:r>
            <a:r>
              <a:rPr lang="en-US" sz="2000" spc="4">
                <a:solidFill>
                  <a:schemeClr val="tx1">
                    <a:lumMod val="75000"/>
                    <a:lumOff val="25000"/>
                  </a:schemeClr>
                </a:solidFill>
              </a:rPr>
              <a:t>of </a:t>
            </a:r>
            <a:r>
              <a:rPr lang="en-US" sz="2000" spc="-31">
                <a:solidFill>
                  <a:schemeClr val="tx1">
                    <a:lumMod val="75000"/>
                    <a:lumOff val="25000"/>
                  </a:schemeClr>
                </a:solidFill>
              </a:rPr>
              <a:t>mind </a:t>
            </a:r>
            <a:r>
              <a:rPr lang="en-US" sz="2000" spc="4">
                <a:solidFill>
                  <a:schemeClr val="tx1">
                    <a:lumMod val="75000"/>
                    <a:lumOff val="25000"/>
                  </a:schemeClr>
                </a:solidFill>
              </a:rPr>
              <a:t>of </a:t>
            </a:r>
            <a:r>
              <a:rPr lang="en-US" sz="2000" spc="-44">
                <a:solidFill>
                  <a:schemeClr val="tx1">
                    <a:lumMod val="75000"/>
                    <a:lumOff val="25000"/>
                  </a:schemeClr>
                </a:solidFill>
              </a:rPr>
              <a:t>respondent</a:t>
            </a:r>
            <a:r>
              <a:rPr lang="en-US" sz="2000" spc="-357">
                <a:solidFill>
                  <a:schemeClr val="tx1">
                    <a:lumMod val="75000"/>
                    <a:lumOff val="25000"/>
                  </a:schemeClr>
                </a:solidFill>
              </a:rPr>
              <a:t> </a:t>
            </a:r>
            <a:r>
              <a:rPr lang="en-US" sz="2000" spc="-44">
                <a:solidFill>
                  <a:schemeClr val="tx1">
                    <a:lumMod val="75000"/>
                    <a:lumOff val="25000"/>
                  </a:schemeClr>
                </a:solidFill>
              </a:rPr>
              <a:t>(bias-motivated,  </a:t>
            </a:r>
            <a:r>
              <a:rPr lang="en-US" sz="2000" spc="-84">
                <a:solidFill>
                  <a:schemeClr val="tx1">
                    <a:lumMod val="75000"/>
                    <a:lumOff val="25000"/>
                  </a:schemeClr>
                </a:solidFill>
              </a:rPr>
              <a:t>reckless </a:t>
            </a:r>
            <a:r>
              <a:rPr lang="en-US" sz="2000" spc="4">
                <a:solidFill>
                  <a:schemeClr val="tx1">
                    <a:lumMod val="75000"/>
                    <a:lumOff val="25000"/>
                  </a:schemeClr>
                </a:solidFill>
              </a:rPr>
              <a:t>of</a:t>
            </a:r>
            <a:r>
              <a:rPr lang="en-US" sz="2000" spc="-124">
                <a:solidFill>
                  <a:schemeClr val="tx1">
                    <a:lumMod val="75000"/>
                    <a:lumOff val="25000"/>
                  </a:schemeClr>
                </a:solidFill>
              </a:rPr>
              <a:t> </a:t>
            </a:r>
            <a:r>
              <a:rPr lang="en-US" sz="2000" spc="-75">
                <a:solidFill>
                  <a:schemeClr val="tx1">
                    <a:lumMod val="75000"/>
                    <a:lumOff val="25000"/>
                  </a:schemeClr>
                </a:solidFill>
              </a:rPr>
              <a:t>negligence)</a:t>
            </a:r>
            <a:endParaRPr lang="en-US" sz="2000">
              <a:solidFill>
                <a:schemeClr val="tx1">
                  <a:lumMod val="75000"/>
                  <a:lumOff val="25000"/>
                </a:schemeClr>
              </a:solidFill>
            </a:endParaRPr>
          </a:p>
          <a:p>
            <a:pPr marL="769325" lvl="1" indent="-314902">
              <a:spcBef>
                <a:spcPts val="1000"/>
              </a:spcBef>
              <a:buClr>
                <a:schemeClr val="accent1"/>
              </a:buClr>
              <a:buSzPct val="80000"/>
              <a:buFont typeface="Wingdings 3" charset="2"/>
              <a:buChar char=""/>
              <a:tabLst>
                <a:tab pos="769325" algn="l"/>
                <a:tab pos="769885" algn="l"/>
              </a:tabLst>
            </a:pPr>
            <a:r>
              <a:rPr lang="en-US" sz="2000" spc="-88">
                <a:solidFill>
                  <a:schemeClr val="tx1">
                    <a:lumMod val="75000"/>
                    <a:lumOff val="25000"/>
                  </a:schemeClr>
                </a:solidFill>
              </a:rPr>
              <a:t>Safety </a:t>
            </a:r>
            <a:r>
              <a:rPr lang="en-US" sz="2000" spc="-49">
                <a:solidFill>
                  <a:schemeClr val="tx1">
                    <a:lumMod val="75000"/>
                    <a:lumOff val="25000"/>
                  </a:schemeClr>
                </a:solidFill>
              </a:rPr>
              <a:t>risk </a:t>
            </a:r>
            <a:r>
              <a:rPr lang="en-US" sz="2000" spc="22">
                <a:solidFill>
                  <a:schemeClr val="tx1">
                    <a:lumMod val="75000"/>
                    <a:lumOff val="25000"/>
                  </a:schemeClr>
                </a:solidFill>
              </a:rPr>
              <a:t>to </a:t>
            </a:r>
            <a:r>
              <a:rPr lang="en-US" sz="2000" spc="-9">
                <a:solidFill>
                  <a:schemeClr val="tx1">
                    <a:lumMod val="75000"/>
                    <a:lumOff val="25000"/>
                  </a:schemeClr>
                </a:solidFill>
              </a:rPr>
              <a:t>the </a:t>
            </a:r>
            <a:r>
              <a:rPr lang="en-US" sz="2000" spc="-44">
                <a:solidFill>
                  <a:schemeClr val="tx1">
                    <a:lumMod val="75000"/>
                    <a:lumOff val="25000"/>
                  </a:schemeClr>
                </a:solidFill>
              </a:rPr>
              <a:t>broader</a:t>
            </a:r>
            <a:r>
              <a:rPr lang="en-US" sz="2000" spc="-340">
                <a:solidFill>
                  <a:schemeClr val="tx1">
                    <a:lumMod val="75000"/>
                    <a:lumOff val="25000"/>
                  </a:schemeClr>
                </a:solidFill>
              </a:rPr>
              <a:t> </a:t>
            </a:r>
            <a:r>
              <a:rPr lang="en-US" sz="2000" spc="-35">
                <a:solidFill>
                  <a:schemeClr val="tx1">
                    <a:lumMod val="75000"/>
                    <a:lumOff val="25000"/>
                  </a:schemeClr>
                </a:solidFill>
              </a:rPr>
              <a:t>community</a:t>
            </a:r>
            <a:endParaRPr lang="en-US" sz="2000">
              <a:solidFill>
                <a:schemeClr val="tx1">
                  <a:lumMod val="75000"/>
                  <a:lumOff val="25000"/>
                </a:schemeClr>
              </a:solidFill>
            </a:endParaRPr>
          </a:p>
          <a:p>
            <a:pPr marL="769325" lvl="1" indent="-314902">
              <a:spcBef>
                <a:spcPts val="1000"/>
              </a:spcBef>
              <a:buClr>
                <a:schemeClr val="accent1"/>
              </a:buClr>
              <a:buSzPct val="80000"/>
              <a:buFont typeface="Wingdings 3" charset="2"/>
              <a:buChar char=""/>
              <a:tabLst>
                <a:tab pos="769325" algn="l"/>
                <a:tab pos="769885" algn="l"/>
              </a:tabLst>
            </a:pPr>
            <a:r>
              <a:rPr lang="en-US" sz="2000" spc="-44">
                <a:solidFill>
                  <a:schemeClr val="tx1">
                    <a:lumMod val="75000"/>
                    <a:lumOff val="25000"/>
                  </a:schemeClr>
                </a:solidFill>
              </a:rPr>
              <a:t>Impact</a:t>
            </a:r>
            <a:r>
              <a:rPr lang="en-US" sz="2000" spc="-115">
                <a:solidFill>
                  <a:schemeClr val="tx1">
                    <a:lumMod val="75000"/>
                    <a:lumOff val="25000"/>
                  </a:schemeClr>
                </a:solidFill>
              </a:rPr>
              <a:t> </a:t>
            </a:r>
            <a:r>
              <a:rPr lang="en-US" sz="2000" spc="-40">
                <a:solidFill>
                  <a:schemeClr val="tx1">
                    <a:lumMod val="75000"/>
                    <a:lumOff val="25000"/>
                  </a:schemeClr>
                </a:solidFill>
              </a:rPr>
              <a:t>statement</a:t>
            </a:r>
            <a:endParaRPr lang="en-US" sz="2000">
              <a:solidFill>
                <a:schemeClr val="tx1">
                  <a:lumMod val="75000"/>
                  <a:lumOff val="25000"/>
                </a:schemeClr>
              </a:solidFill>
            </a:endParaRPr>
          </a:p>
          <a:p>
            <a:pPr marL="769325" marR="34740" lvl="1" indent="-314902">
              <a:spcBef>
                <a:spcPts val="1000"/>
              </a:spcBef>
              <a:buClr>
                <a:schemeClr val="accent1"/>
              </a:buClr>
              <a:buSzPct val="80000"/>
              <a:buFont typeface="Wingdings 3" charset="2"/>
              <a:buChar char=""/>
              <a:tabLst>
                <a:tab pos="769325" algn="l"/>
                <a:tab pos="769885" algn="l"/>
              </a:tabLst>
            </a:pPr>
            <a:r>
              <a:rPr lang="en-US" sz="2000" spc="-71">
                <a:solidFill>
                  <a:schemeClr val="tx1">
                    <a:lumMod val="75000"/>
                    <a:lumOff val="25000"/>
                  </a:schemeClr>
                </a:solidFill>
              </a:rPr>
              <a:t>Conduct </a:t>
            </a:r>
            <a:r>
              <a:rPr lang="en-US" sz="2000" spc="-35">
                <a:solidFill>
                  <a:schemeClr val="tx1">
                    <a:lumMod val="75000"/>
                    <a:lumOff val="25000"/>
                  </a:schemeClr>
                </a:solidFill>
              </a:rPr>
              <a:t>during </a:t>
            </a:r>
            <a:r>
              <a:rPr lang="en-US" sz="2000" spc="-9">
                <a:solidFill>
                  <a:schemeClr val="tx1">
                    <a:lumMod val="75000"/>
                    <a:lumOff val="25000"/>
                  </a:schemeClr>
                </a:solidFill>
              </a:rPr>
              <a:t>the </a:t>
            </a:r>
            <a:r>
              <a:rPr lang="en-US" sz="2000" spc="-44">
                <a:solidFill>
                  <a:schemeClr val="tx1">
                    <a:lumMod val="75000"/>
                    <a:lumOff val="25000"/>
                  </a:schemeClr>
                </a:solidFill>
              </a:rPr>
              <a:t>investigation </a:t>
            </a:r>
            <a:r>
              <a:rPr lang="en-US" sz="2000" spc="-71">
                <a:solidFill>
                  <a:schemeClr val="tx1">
                    <a:lumMod val="75000"/>
                    <a:lumOff val="25000"/>
                  </a:schemeClr>
                </a:solidFill>
              </a:rPr>
              <a:t>and</a:t>
            </a:r>
            <a:r>
              <a:rPr lang="en-US" sz="2000" spc="-300">
                <a:solidFill>
                  <a:schemeClr val="tx1">
                    <a:lumMod val="75000"/>
                    <a:lumOff val="25000"/>
                  </a:schemeClr>
                </a:solidFill>
              </a:rPr>
              <a:t> </a:t>
            </a:r>
            <a:r>
              <a:rPr lang="en-US" sz="2000" spc="-40">
                <a:solidFill>
                  <a:schemeClr val="tx1">
                    <a:lumMod val="75000"/>
                    <a:lumOff val="25000"/>
                  </a:schemeClr>
                </a:solidFill>
              </a:rPr>
              <a:t>adjudication  </a:t>
            </a:r>
            <a:r>
              <a:rPr lang="en-US" sz="2000" spc="-49">
                <a:solidFill>
                  <a:schemeClr val="tx1">
                    <a:lumMod val="75000"/>
                    <a:lumOff val="25000"/>
                  </a:schemeClr>
                </a:solidFill>
              </a:rPr>
              <a:t>(cooperative </a:t>
            </a:r>
            <a:r>
              <a:rPr lang="en-US" sz="2000" spc="-4">
                <a:solidFill>
                  <a:schemeClr val="tx1">
                    <a:lumMod val="75000"/>
                    <a:lumOff val="25000"/>
                  </a:schemeClr>
                </a:solidFill>
              </a:rPr>
              <a:t>or </a:t>
            </a:r>
            <a:r>
              <a:rPr lang="en-US" sz="2000" spc="-115">
                <a:solidFill>
                  <a:schemeClr val="tx1">
                    <a:lumMod val="75000"/>
                    <a:lumOff val="25000"/>
                  </a:schemeClr>
                </a:solidFill>
              </a:rPr>
              <a:t>less </a:t>
            </a:r>
            <a:r>
              <a:rPr lang="en-US" sz="2000" spc="-26">
                <a:solidFill>
                  <a:schemeClr val="tx1">
                    <a:lumMod val="75000"/>
                    <a:lumOff val="25000"/>
                  </a:schemeClr>
                </a:solidFill>
              </a:rPr>
              <a:t>than</a:t>
            </a:r>
            <a:r>
              <a:rPr lang="en-US" sz="2000" spc="-212">
                <a:solidFill>
                  <a:schemeClr val="tx1">
                    <a:lumMod val="75000"/>
                    <a:lumOff val="25000"/>
                  </a:schemeClr>
                </a:solidFill>
              </a:rPr>
              <a:t> </a:t>
            </a:r>
            <a:r>
              <a:rPr lang="en-US" sz="2000" spc="-49">
                <a:solidFill>
                  <a:schemeClr val="tx1">
                    <a:lumMod val="75000"/>
                    <a:lumOff val="25000"/>
                  </a:schemeClr>
                </a:solidFill>
              </a:rPr>
              <a:t>cooperative)</a:t>
            </a:r>
            <a:endParaRPr lang="en-US" sz="2000">
              <a:solidFill>
                <a:schemeClr val="tx1">
                  <a:lumMod val="75000"/>
                  <a:lumOff val="25000"/>
                </a:schemeClr>
              </a:solidFill>
            </a:endParaRPr>
          </a:p>
          <a:p>
            <a:pPr marL="769325" marR="73402" lvl="1" indent="-314902">
              <a:spcBef>
                <a:spcPts val="1000"/>
              </a:spcBef>
              <a:buClr>
                <a:schemeClr val="accent1"/>
              </a:buClr>
              <a:buSzPct val="80000"/>
              <a:buFont typeface="Wingdings 3" charset="2"/>
              <a:buChar char=""/>
              <a:tabLst>
                <a:tab pos="769325" algn="l"/>
                <a:tab pos="769885" algn="l"/>
              </a:tabLst>
            </a:pPr>
            <a:r>
              <a:rPr lang="en-US" sz="2000" spc="-88">
                <a:solidFill>
                  <a:schemeClr val="tx1">
                    <a:lumMod val="75000"/>
                    <a:lumOff val="25000"/>
                  </a:schemeClr>
                </a:solidFill>
              </a:rPr>
              <a:t>Circumstances </a:t>
            </a:r>
            <a:r>
              <a:rPr lang="en-US" sz="2000" spc="-31">
                <a:solidFill>
                  <a:schemeClr val="tx1">
                    <a:lumMod val="75000"/>
                    <a:lumOff val="25000"/>
                  </a:schemeClr>
                </a:solidFill>
              </a:rPr>
              <a:t>relating </a:t>
            </a:r>
            <a:r>
              <a:rPr lang="en-US" sz="2000" spc="31">
                <a:solidFill>
                  <a:schemeClr val="tx1">
                    <a:lumMod val="75000"/>
                    <a:lumOff val="25000"/>
                  </a:schemeClr>
                </a:solidFill>
              </a:rPr>
              <a:t>to </a:t>
            </a:r>
            <a:r>
              <a:rPr lang="en-US" sz="2000" spc="-124">
                <a:solidFill>
                  <a:schemeClr val="tx1">
                    <a:lumMod val="75000"/>
                    <a:lumOff val="25000"/>
                  </a:schemeClr>
                </a:solidFill>
              </a:rPr>
              <a:t>a </a:t>
            </a:r>
            <a:r>
              <a:rPr lang="en-US" sz="2000" spc="-79">
                <a:solidFill>
                  <a:schemeClr val="tx1">
                    <a:lumMod val="75000"/>
                    <a:lumOff val="25000"/>
                  </a:schemeClr>
                </a:solidFill>
              </a:rPr>
              <a:t>lack </a:t>
            </a:r>
            <a:r>
              <a:rPr lang="en-US" sz="2000" spc="4">
                <a:solidFill>
                  <a:schemeClr val="tx1">
                    <a:lumMod val="75000"/>
                    <a:lumOff val="25000"/>
                  </a:schemeClr>
                </a:solidFill>
              </a:rPr>
              <a:t>of</a:t>
            </a:r>
            <a:r>
              <a:rPr lang="en-US" sz="2000" spc="-331">
                <a:solidFill>
                  <a:schemeClr val="tx1">
                    <a:lumMod val="75000"/>
                    <a:lumOff val="25000"/>
                  </a:schemeClr>
                </a:solidFill>
              </a:rPr>
              <a:t> </a:t>
            </a:r>
            <a:r>
              <a:rPr lang="en-US" sz="2000" spc="-62">
                <a:solidFill>
                  <a:schemeClr val="tx1">
                    <a:lumMod val="75000"/>
                    <a:lumOff val="25000"/>
                  </a:schemeClr>
                </a:solidFill>
              </a:rPr>
              <a:t>consent, </a:t>
            </a:r>
            <a:r>
              <a:rPr lang="en-US" sz="2000" spc="-49">
                <a:solidFill>
                  <a:schemeClr val="tx1">
                    <a:lumMod val="75000"/>
                    <a:lumOff val="25000"/>
                  </a:schemeClr>
                </a:solidFill>
              </a:rPr>
              <a:t>force,  </a:t>
            </a:r>
            <a:r>
              <a:rPr lang="en-US" sz="2000" spc="-13">
                <a:solidFill>
                  <a:schemeClr val="tx1">
                    <a:lumMod val="75000"/>
                    <a:lumOff val="25000"/>
                  </a:schemeClr>
                </a:solidFill>
              </a:rPr>
              <a:t>threat, </a:t>
            </a:r>
            <a:r>
              <a:rPr lang="en-US" sz="2000" spc="-53">
                <a:solidFill>
                  <a:schemeClr val="tx1">
                    <a:lumMod val="75000"/>
                    <a:lumOff val="25000"/>
                  </a:schemeClr>
                </a:solidFill>
              </a:rPr>
              <a:t>coercion, </a:t>
            </a:r>
            <a:r>
              <a:rPr lang="en-US" sz="2000" spc="-18">
                <a:solidFill>
                  <a:schemeClr val="tx1">
                    <a:lumMod val="75000"/>
                    <a:lumOff val="25000"/>
                  </a:schemeClr>
                </a:solidFill>
              </a:rPr>
              <a:t>intentional</a:t>
            </a:r>
            <a:r>
              <a:rPr lang="en-US" sz="2000" spc="-224">
                <a:solidFill>
                  <a:schemeClr val="tx1">
                    <a:lumMod val="75000"/>
                    <a:lumOff val="25000"/>
                  </a:schemeClr>
                </a:solidFill>
              </a:rPr>
              <a:t> </a:t>
            </a:r>
            <a:r>
              <a:rPr lang="en-US" sz="2000" spc="-44">
                <a:solidFill>
                  <a:schemeClr val="tx1">
                    <a:lumMod val="75000"/>
                    <a:lumOff val="25000"/>
                  </a:schemeClr>
                </a:solidFill>
              </a:rPr>
              <a:t>incapacitation)</a:t>
            </a:r>
            <a:endParaRPr lang="en-US" sz="2000">
              <a:solidFill>
                <a:schemeClr val="tx1">
                  <a:lumMod val="75000"/>
                  <a:lumOff val="25000"/>
                </a:schemeClr>
              </a:solidFill>
            </a:endParaRPr>
          </a:p>
          <a:p>
            <a:pPr marL="769325" lvl="1" indent="-314902">
              <a:spcBef>
                <a:spcPts val="1000"/>
              </a:spcBef>
              <a:buClr>
                <a:schemeClr val="accent1"/>
              </a:buClr>
              <a:buSzPct val="80000"/>
              <a:buFont typeface="Wingdings 3" charset="2"/>
              <a:buChar char=""/>
              <a:tabLst>
                <a:tab pos="769325" algn="l"/>
                <a:tab pos="769885" algn="l"/>
              </a:tabLst>
            </a:pPr>
            <a:r>
              <a:rPr lang="en-US" sz="2000" spc="-57">
                <a:solidFill>
                  <a:schemeClr val="tx1">
                    <a:lumMod val="75000"/>
                    <a:lumOff val="25000"/>
                  </a:schemeClr>
                </a:solidFill>
              </a:rPr>
              <a:t>Position</a:t>
            </a:r>
            <a:r>
              <a:rPr lang="en-US" sz="2000" spc="-110">
                <a:solidFill>
                  <a:schemeClr val="tx1">
                    <a:lumMod val="75000"/>
                    <a:lumOff val="25000"/>
                  </a:schemeClr>
                </a:solidFill>
              </a:rPr>
              <a:t> </a:t>
            </a:r>
            <a:r>
              <a:rPr lang="en-US" sz="2000" spc="4">
                <a:solidFill>
                  <a:schemeClr val="tx1">
                    <a:lumMod val="75000"/>
                    <a:lumOff val="25000"/>
                  </a:schemeClr>
                </a:solidFill>
              </a:rPr>
              <a:t>of</a:t>
            </a:r>
            <a:r>
              <a:rPr lang="en-US" sz="2000" spc="-93">
                <a:solidFill>
                  <a:schemeClr val="tx1">
                    <a:lumMod val="75000"/>
                    <a:lumOff val="25000"/>
                  </a:schemeClr>
                </a:solidFill>
              </a:rPr>
              <a:t> </a:t>
            </a:r>
            <a:r>
              <a:rPr lang="en-US" sz="2000">
                <a:solidFill>
                  <a:schemeClr val="tx1">
                    <a:lumMod val="75000"/>
                    <a:lumOff val="25000"/>
                  </a:schemeClr>
                </a:solidFill>
              </a:rPr>
              <a:t>trust</a:t>
            </a:r>
            <a:r>
              <a:rPr lang="en-US" sz="2000" spc="-93">
                <a:solidFill>
                  <a:schemeClr val="tx1">
                    <a:lumMod val="75000"/>
                    <a:lumOff val="25000"/>
                  </a:schemeClr>
                </a:solidFill>
              </a:rPr>
              <a:t> </a:t>
            </a:r>
            <a:r>
              <a:rPr lang="en-US" sz="2000" spc="194">
                <a:solidFill>
                  <a:schemeClr val="tx1">
                    <a:lumMod val="75000"/>
                    <a:lumOff val="25000"/>
                  </a:schemeClr>
                </a:solidFill>
              </a:rPr>
              <a:t>/</a:t>
            </a:r>
            <a:r>
              <a:rPr lang="en-US" sz="2000" spc="-93">
                <a:solidFill>
                  <a:schemeClr val="tx1">
                    <a:lumMod val="75000"/>
                    <a:lumOff val="25000"/>
                  </a:schemeClr>
                </a:solidFill>
              </a:rPr>
              <a:t> </a:t>
            </a:r>
            <a:r>
              <a:rPr lang="en-US" sz="2000" spc="-31">
                <a:solidFill>
                  <a:schemeClr val="tx1">
                    <a:lumMod val="75000"/>
                    <a:lumOff val="25000"/>
                  </a:schemeClr>
                </a:solidFill>
              </a:rPr>
              <a:t>power</a:t>
            </a:r>
            <a:r>
              <a:rPr lang="en-US" sz="2000" spc="-93">
                <a:solidFill>
                  <a:schemeClr val="tx1">
                    <a:lumMod val="75000"/>
                    <a:lumOff val="25000"/>
                  </a:schemeClr>
                </a:solidFill>
              </a:rPr>
              <a:t> </a:t>
            </a:r>
            <a:r>
              <a:rPr lang="en-US" sz="2000" spc="-18">
                <a:solidFill>
                  <a:schemeClr val="tx1">
                    <a:lumMod val="75000"/>
                    <a:lumOff val="25000"/>
                  </a:schemeClr>
                </a:solidFill>
              </a:rPr>
              <a:t>differential</a:t>
            </a:r>
            <a:endParaRPr lang="en-US" sz="2000">
              <a:solidFill>
                <a:schemeClr val="tx1">
                  <a:lumMod val="75000"/>
                  <a:lumOff val="25000"/>
                </a:schemeClr>
              </a:solidFill>
            </a:endParaRPr>
          </a:p>
        </p:txBody>
      </p:sp>
    </p:spTree>
    <p:extLst>
      <p:ext uri="{BB962C8B-B14F-4D97-AF65-F5344CB8AC3E}">
        <p14:creationId xmlns:p14="http://schemas.microsoft.com/office/powerpoint/2010/main" val="2535788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18">
                <a:solidFill>
                  <a:srgbClr val="EBEBEB"/>
                </a:solidFill>
              </a:rPr>
              <a:t>Increased </a:t>
            </a:r>
            <a:r>
              <a:rPr lang="en-US" sz="3200" spc="9">
                <a:solidFill>
                  <a:srgbClr val="EBEBEB"/>
                </a:solidFill>
              </a:rPr>
              <a:t>Detail </a:t>
            </a:r>
            <a:r>
              <a:rPr lang="en-US" sz="3200" spc="13">
                <a:solidFill>
                  <a:srgbClr val="EBEBEB"/>
                </a:solidFill>
              </a:rPr>
              <a:t>in</a:t>
            </a:r>
            <a:r>
              <a:rPr lang="en-US" sz="3200" spc="-110">
                <a:solidFill>
                  <a:srgbClr val="EBEBEB"/>
                </a:solidFill>
              </a:rPr>
              <a:t> </a:t>
            </a:r>
            <a:r>
              <a:rPr lang="en-US" sz="3200" spc="13">
                <a:solidFill>
                  <a:srgbClr val="EBEBEB"/>
                </a:solidFill>
              </a:rPr>
              <a:t>Sanction</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25548" indent="-314902">
              <a:spcBef>
                <a:spcPts val="1000"/>
              </a:spcBef>
              <a:buClr>
                <a:schemeClr val="accent1"/>
              </a:buClr>
              <a:buSzPct val="80000"/>
              <a:buFont typeface="Wingdings 3" charset="2"/>
              <a:buChar char=""/>
              <a:tabLst>
                <a:tab pos="325548" algn="l"/>
                <a:tab pos="326109" algn="l"/>
              </a:tabLst>
            </a:pPr>
            <a:r>
              <a:rPr lang="en-US" sz="2000" spc="-35">
                <a:solidFill>
                  <a:schemeClr val="tx1">
                    <a:lumMod val="75000"/>
                    <a:lumOff val="25000"/>
                  </a:schemeClr>
                </a:solidFill>
              </a:rPr>
              <a:t>Ambiguity </a:t>
            </a:r>
            <a:r>
              <a:rPr lang="en-US" sz="2000" spc="-13">
                <a:solidFill>
                  <a:schemeClr val="tx1">
                    <a:lumMod val="75000"/>
                    <a:lumOff val="25000"/>
                  </a:schemeClr>
                </a:solidFill>
              </a:rPr>
              <a:t>in </a:t>
            </a:r>
            <a:r>
              <a:rPr lang="en-US" sz="2000" spc="-66">
                <a:solidFill>
                  <a:schemeClr val="tx1">
                    <a:lumMod val="75000"/>
                    <a:lumOff val="25000"/>
                  </a:schemeClr>
                </a:solidFill>
              </a:rPr>
              <a:t>sanctions </a:t>
            </a:r>
            <a:r>
              <a:rPr lang="en-US" sz="2000" spc="-97">
                <a:solidFill>
                  <a:schemeClr val="tx1">
                    <a:lumMod val="75000"/>
                    <a:lumOff val="25000"/>
                  </a:schemeClr>
                </a:solidFill>
              </a:rPr>
              <a:t>can </a:t>
            </a:r>
            <a:r>
              <a:rPr lang="en-US" sz="2000" spc="-62">
                <a:solidFill>
                  <a:schemeClr val="tx1">
                    <a:lumMod val="75000"/>
                    <a:lumOff val="25000"/>
                  </a:schemeClr>
                </a:solidFill>
              </a:rPr>
              <a:t>lead </a:t>
            </a:r>
            <a:r>
              <a:rPr lang="en-US" sz="2000" spc="22">
                <a:solidFill>
                  <a:schemeClr val="tx1">
                    <a:lumMod val="75000"/>
                    <a:lumOff val="25000"/>
                  </a:schemeClr>
                </a:solidFill>
              </a:rPr>
              <a:t>to</a:t>
            </a:r>
            <a:r>
              <a:rPr lang="en-US" sz="2000" spc="-357">
                <a:solidFill>
                  <a:schemeClr val="tx1">
                    <a:lumMod val="75000"/>
                    <a:lumOff val="25000"/>
                  </a:schemeClr>
                </a:solidFill>
              </a:rPr>
              <a:t> </a:t>
            </a:r>
            <a:r>
              <a:rPr lang="en-US" sz="2000" spc="-57">
                <a:solidFill>
                  <a:schemeClr val="tx1">
                    <a:lumMod val="75000"/>
                    <a:lumOff val="25000"/>
                  </a:schemeClr>
                </a:solidFill>
              </a:rPr>
              <a:t>questions </a:t>
            </a:r>
            <a:r>
              <a:rPr lang="en-US" sz="2000" spc="-22">
                <a:solidFill>
                  <a:schemeClr val="tx1">
                    <a:lumMod val="75000"/>
                    <a:lumOff val="25000"/>
                  </a:schemeClr>
                </a:solidFill>
              </a:rPr>
              <a:t>later</a:t>
            </a:r>
            <a:endParaRPr lang="en-US" sz="2000">
              <a:solidFill>
                <a:schemeClr val="tx1">
                  <a:lumMod val="75000"/>
                  <a:lumOff val="25000"/>
                </a:schemeClr>
              </a:solidFill>
            </a:endParaRPr>
          </a:p>
          <a:p>
            <a:pPr marL="325548" indent="-314902">
              <a:spcBef>
                <a:spcPts val="1000"/>
              </a:spcBef>
              <a:buClr>
                <a:schemeClr val="accent1"/>
              </a:buClr>
              <a:buSzPct val="80000"/>
              <a:buFont typeface="Wingdings 3" charset="2"/>
              <a:buChar char=""/>
              <a:tabLst>
                <a:tab pos="325548" algn="l"/>
                <a:tab pos="326109" algn="l"/>
              </a:tabLst>
            </a:pPr>
            <a:r>
              <a:rPr lang="en-US" sz="2000" spc="-93">
                <a:solidFill>
                  <a:schemeClr val="tx1">
                    <a:lumMod val="75000"/>
                    <a:lumOff val="25000"/>
                  </a:schemeClr>
                </a:solidFill>
              </a:rPr>
              <a:t>Example:</a:t>
            </a:r>
            <a:endParaRPr lang="en-US" sz="2000">
              <a:solidFill>
                <a:schemeClr val="tx1">
                  <a:lumMod val="75000"/>
                  <a:lumOff val="25000"/>
                </a:schemeClr>
              </a:solidFill>
            </a:endParaRPr>
          </a:p>
          <a:p>
            <a:pPr marL="769325" marR="4483" lvl="1" indent="-314902">
              <a:spcBef>
                <a:spcPts val="1000"/>
              </a:spcBef>
              <a:buClr>
                <a:schemeClr val="accent1"/>
              </a:buClr>
              <a:buSzPct val="80000"/>
              <a:buFont typeface="Wingdings 3" charset="2"/>
              <a:buChar char=""/>
              <a:tabLst>
                <a:tab pos="769325" algn="l"/>
                <a:tab pos="769885" algn="l"/>
              </a:tabLst>
            </a:pPr>
            <a:r>
              <a:rPr lang="en-US" sz="2000" spc="-53">
                <a:solidFill>
                  <a:schemeClr val="tx1">
                    <a:lumMod val="75000"/>
                    <a:lumOff val="25000"/>
                  </a:schemeClr>
                </a:solidFill>
              </a:rPr>
              <a:t>Following </a:t>
            </a:r>
            <a:r>
              <a:rPr lang="en-US" sz="2000" spc="-84">
                <a:solidFill>
                  <a:schemeClr val="tx1">
                    <a:lumMod val="75000"/>
                    <a:lumOff val="25000"/>
                  </a:schemeClr>
                </a:solidFill>
              </a:rPr>
              <a:t>an </a:t>
            </a:r>
            <a:r>
              <a:rPr lang="en-US" sz="2000" spc="-44">
                <a:solidFill>
                  <a:schemeClr val="tx1">
                    <a:lumMod val="75000"/>
                    <a:lumOff val="25000"/>
                  </a:schemeClr>
                </a:solidFill>
              </a:rPr>
              <a:t>investigation, </a:t>
            </a:r>
            <a:r>
              <a:rPr lang="en-US" sz="2000" spc="-31">
                <a:solidFill>
                  <a:schemeClr val="tx1">
                    <a:lumMod val="75000"/>
                    <a:lumOff val="25000"/>
                  </a:schemeClr>
                </a:solidFill>
              </a:rPr>
              <a:t>student </a:t>
            </a:r>
            <a:r>
              <a:rPr lang="en-US" sz="2000" spc="-84">
                <a:solidFill>
                  <a:schemeClr val="tx1">
                    <a:lumMod val="75000"/>
                    <a:lumOff val="25000"/>
                  </a:schemeClr>
                </a:solidFill>
              </a:rPr>
              <a:t>is </a:t>
            </a:r>
            <a:r>
              <a:rPr lang="en-US" sz="2000" spc="-88">
                <a:solidFill>
                  <a:schemeClr val="tx1">
                    <a:lumMod val="75000"/>
                    <a:lumOff val="25000"/>
                  </a:schemeClr>
                </a:solidFill>
              </a:rPr>
              <a:t>suspended</a:t>
            </a:r>
            <a:r>
              <a:rPr lang="en-US" sz="2000" spc="-251">
                <a:solidFill>
                  <a:schemeClr val="tx1">
                    <a:lumMod val="75000"/>
                    <a:lumOff val="25000"/>
                  </a:schemeClr>
                </a:solidFill>
              </a:rPr>
              <a:t> </a:t>
            </a:r>
            <a:r>
              <a:rPr lang="en-US" sz="2000" spc="9">
                <a:solidFill>
                  <a:schemeClr val="tx1">
                    <a:lumMod val="75000"/>
                    <a:lumOff val="25000"/>
                  </a:schemeClr>
                </a:solidFill>
              </a:rPr>
              <a:t>for  </a:t>
            </a:r>
            <a:r>
              <a:rPr lang="en-US" sz="2000" spc="-57">
                <a:solidFill>
                  <a:schemeClr val="tx1">
                    <a:lumMod val="75000"/>
                    <a:lumOff val="25000"/>
                  </a:schemeClr>
                </a:solidFill>
              </a:rPr>
              <a:t>stalking </a:t>
            </a:r>
            <a:r>
              <a:rPr lang="en-US" sz="2000" spc="-22">
                <a:solidFill>
                  <a:schemeClr val="tx1">
                    <a:lumMod val="75000"/>
                    <a:lumOff val="25000"/>
                  </a:schemeClr>
                </a:solidFill>
              </a:rPr>
              <a:t>following </a:t>
            </a:r>
            <a:r>
              <a:rPr lang="en-US" sz="2000" spc="-124">
                <a:solidFill>
                  <a:schemeClr val="tx1">
                    <a:lumMod val="75000"/>
                    <a:lumOff val="25000"/>
                  </a:schemeClr>
                </a:solidFill>
              </a:rPr>
              <a:t>a </a:t>
            </a:r>
            <a:r>
              <a:rPr lang="en-US" sz="2000" spc="-62">
                <a:solidFill>
                  <a:schemeClr val="tx1">
                    <a:lumMod val="75000"/>
                    <a:lumOff val="25000"/>
                  </a:schemeClr>
                </a:solidFill>
              </a:rPr>
              <a:t>break </a:t>
            </a:r>
            <a:r>
              <a:rPr lang="en-US" sz="2000" spc="-44">
                <a:solidFill>
                  <a:schemeClr val="tx1">
                    <a:lumMod val="75000"/>
                    <a:lumOff val="25000"/>
                  </a:schemeClr>
                </a:solidFill>
              </a:rPr>
              <a:t>up </a:t>
            </a:r>
            <a:r>
              <a:rPr lang="en-US" sz="2000" spc="18">
                <a:solidFill>
                  <a:schemeClr val="tx1">
                    <a:lumMod val="75000"/>
                    <a:lumOff val="25000"/>
                  </a:schemeClr>
                </a:solidFill>
              </a:rPr>
              <a:t>with </a:t>
            </a:r>
            <a:r>
              <a:rPr lang="en-US" sz="2000" spc="-35">
                <a:solidFill>
                  <a:schemeClr val="tx1">
                    <a:lumMod val="75000"/>
                    <a:lumOff val="25000"/>
                  </a:schemeClr>
                </a:solidFill>
              </a:rPr>
              <a:t>her </a:t>
            </a:r>
            <a:r>
              <a:rPr lang="en-US" sz="2000" spc="-31">
                <a:solidFill>
                  <a:schemeClr val="tx1">
                    <a:lumMod val="75000"/>
                    <a:lumOff val="25000"/>
                  </a:schemeClr>
                </a:solidFill>
              </a:rPr>
              <a:t>boyfriend.  </a:t>
            </a:r>
            <a:r>
              <a:rPr lang="en-US" sz="2000" spc="-71">
                <a:solidFill>
                  <a:schemeClr val="tx1">
                    <a:lumMod val="75000"/>
                    <a:lumOff val="25000"/>
                  </a:schemeClr>
                </a:solidFill>
              </a:rPr>
              <a:t>Sanctioning </a:t>
            </a:r>
            <a:r>
              <a:rPr lang="en-US" sz="2000" spc="-57">
                <a:solidFill>
                  <a:schemeClr val="tx1">
                    <a:lumMod val="75000"/>
                    <a:lumOff val="25000"/>
                  </a:schemeClr>
                </a:solidFill>
              </a:rPr>
              <a:t>panel </a:t>
            </a:r>
            <a:r>
              <a:rPr lang="en-US" sz="2000" spc="-110">
                <a:solidFill>
                  <a:schemeClr val="tx1">
                    <a:lumMod val="75000"/>
                    <a:lumOff val="25000"/>
                  </a:schemeClr>
                </a:solidFill>
              </a:rPr>
              <a:t>issues </a:t>
            </a:r>
            <a:r>
              <a:rPr lang="en-US" sz="2000" spc="-124">
                <a:solidFill>
                  <a:schemeClr val="tx1">
                    <a:lumMod val="75000"/>
                    <a:lumOff val="25000"/>
                  </a:schemeClr>
                </a:solidFill>
              </a:rPr>
              <a:t>a </a:t>
            </a:r>
            <a:r>
              <a:rPr lang="en-US" sz="2000" spc="-40">
                <a:solidFill>
                  <a:schemeClr val="tx1">
                    <a:lumMod val="75000"/>
                    <a:lumOff val="25000"/>
                  </a:schemeClr>
                </a:solidFill>
              </a:rPr>
              <a:t>no-contact </a:t>
            </a:r>
            <a:r>
              <a:rPr lang="en-US" sz="2000" spc="-35">
                <a:solidFill>
                  <a:schemeClr val="tx1">
                    <a:lumMod val="75000"/>
                    <a:lumOff val="25000"/>
                  </a:schemeClr>
                </a:solidFill>
              </a:rPr>
              <a:t>directive </a:t>
            </a:r>
            <a:r>
              <a:rPr lang="en-US" sz="2000" spc="-49">
                <a:solidFill>
                  <a:schemeClr val="tx1">
                    <a:lumMod val="75000"/>
                    <a:lumOff val="25000"/>
                  </a:schemeClr>
                </a:solidFill>
              </a:rPr>
              <a:t>on  </a:t>
            </a:r>
            <a:r>
              <a:rPr lang="en-US" sz="2000" spc="-9">
                <a:solidFill>
                  <a:schemeClr val="tx1">
                    <a:lumMod val="75000"/>
                    <a:lumOff val="25000"/>
                  </a:schemeClr>
                </a:solidFill>
              </a:rPr>
              <a:t>both </a:t>
            </a:r>
            <a:r>
              <a:rPr lang="en-US" sz="2000" spc="-49">
                <a:solidFill>
                  <a:schemeClr val="tx1">
                    <a:lumMod val="75000"/>
                    <a:lumOff val="25000"/>
                  </a:schemeClr>
                </a:solidFill>
              </a:rPr>
              <a:t>students. </a:t>
            </a:r>
            <a:r>
              <a:rPr lang="en-US" sz="2000" spc="-115">
                <a:solidFill>
                  <a:schemeClr val="tx1">
                    <a:lumMod val="75000"/>
                    <a:lumOff val="25000"/>
                  </a:schemeClr>
                </a:solidFill>
              </a:rPr>
              <a:t>The </a:t>
            </a:r>
            <a:r>
              <a:rPr lang="en-US" sz="2000" spc="-44">
                <a:solidFill>
                  <a:schemeClr val="tx1">
                    <a:lumMod val="75000"/>
                    <a:lumOff val="25000"/>
                  </a:schemeClr>
                </a:solidFill>
              </a:rPr>
              <a:t>respondent </a:t>
            </a:r>
            <a:r>
              <a:rPr lang="en-US" sz="2000" spc="-31">
                <a:solidFill>
                  <a:schemeClr val="tx1">
                    <a:lumMod val="75000"/>
                    <a:lumOff val="25000"/>
                  </a:schemeClr>
                </a:solidFill>
              </a:rPr>
              <a:t>returns </a:t>
            </a:r>
            <a:r>
              <a:rPr lang="en-US" sz="2000" spc="31">
                <a:solidFill>
                  <a:schemeClr val="tx1">
                    <a:lumMod val="75000"/>
                    <a:lumOff val="25000"/>
                  </a:schemeClr>
                </a:solidFill>
              </a:rPr>
              <a:t>to </a:t>
            </a:r>
            <a:r>
              <a:rPr lang="en-US" sz="2000" spc="-97">
                <a:solidFill>
                  <a:schemeClr val="tx1">
                    <a:lumMod val="75000"/>
                    <a:lumOff val="25000"/>
                  </a:schemeClr>
                </a:solidFill>
              </a:rPr>
              <a:t>campus  </a:t>
            </a:r>
            <a:r>
              <a:rPr lang="en-US" sz="2000" spc="-22">
                <a:solidFill>
                  <a:schemeClr val="tx1">
                    <a:lumMod val="75000"/>
                    <a:lumOff val="25000"/>
                  </a:schemeClr>
                </a:solidFill>
              </a:rPr>
              <a:t>following </a:t>
            </a:r>
            <a:r>
              <a:rPr lang="en-US" sz="2000" spc="-31">
                <a:solidFill>
                  <a:schemeClr val="tx1">
                    <a:lumMod val="75000"/>
                    <a:lumOff val="25000"/>
                  </a:schemeClr>
                </a:solidFill>
              </a:rPr>
              <a:t>her </a:t>
            </a:r>
            <a:r>
              <a:rPr lang="en-US" sz="2000" spc="-79">
                <a:solidFill>
                  <a:schemeClr val="tx1">
                    <a:lumMod val="75000"/>
                    <a:lumOff val="25000"/>
                  </a:schemeClr>
                </a:solidFill>
              </a:rPr>
              <a:t>suspension </a:t>
            </a:r>
            <a:r>
              <a:rPr lang="en-US" sz="2000" spc="22">
                <a:solidFill>
                  <a:schemeClr val="tx1">
                    <a:lumMod val="75000"/>
                    <a:lumOff val="25000"/>
                  </a:schemeClr>
                </a:solidFill>
              </a:rPr>
              <a:t>to </a:t>
            </a:r>
            <a:r>
              <a:rPr lang="en-US" sz="2000" spc="-44">
                <a:solidFill>
                  <a:schemeClr val="tx1">
                    <a:lumMod val="75000"/>
                    <a:lumOff val="25000"/>
                  </a:schemeClr>
                </a:solidFill>
              </a:rPr>
              <a:t>learn </a:t>
            </a:r>
            <a:r>
              <a:rPr lang="en-US" sz="2000" spc="9">
                <a:solidFill>
                  <a:schemeClr val="tx1">
                    <a:lumMod val="75000"/>
                    <a:lumOff val="25000"/>
                  </a:schemeClr>
                </a:solidFill>
              </a:rPr>
              <a:t>that </a:t>
            </a:r>
            <a:r>
              <a:rPr lang="en-US" sz="2000" spc="-13">
                <a:solidFill>
                  <a:schemeClr val="tx1">
                    <a:lumMod val="75000"/>
                    <a:lumOff val="25000"/>
                  </a:schemeClr>
                </a:solidFill>
              </a:rPr>
              <a:t>the  </a:t>
            </a:r>
            <a:r>
              <a:rPr lang="en-US" sz="2000" spc="-44">
                <a:solidFill>
                  <a:schemeClr val="tx1">
                    <a:lumMod val="75000"/>
                    <a:lumOff val="25000"/>
                  </a:schemeClr>
                </a:solidFill>
              </a:rPr>
              <a:t>complainant ex-boyfriend </a:t>
            </a:r>
            <a:r>
              <a:rPr lang="en-US" sz="2000" spc="-84">
                <a:solidFill>
                  <a:schemeClr val="tx1">
                    <a:lumMod val="75000"/>
                    <a:lumOff val="25000"/>
                  </a:schemeClr>
                </a:solidFill>
              </a:rPr>
              <a:t>is </a:t>
            </a:r>
            <a:r>
              <a:rPr lang="en-US" sz="2000" spc="-31">
                <a:solidFill>
                  <a:schemeClr val="tx1">
                    <a:lumMod val="75000"/>
                    <a:lumOff val="25000"/>
                  </a:schemeClr>
                </a:solidFill>
              </a:rPr>
              <a:t>enrolled </a:t>
            </a:r>
            <a:r>
              <a:rPr lang="en-US" sz="2000" spc="-13">
                <a:solidFill>
                  <a:schemeClr val="tx1">
                    <a:lumMod val="75000"/>
                    <a:lumOff val="25000"/>
                  </a:schemeClr>
                </a:solidFill>
              </a:rPr>
              <a:t>in the </a:t>
            </a:r>
            <a:r>
              <a:rPr lang="en-US" sz="2000" spc="-110">
                <a:solidFill>
                  <a:schemeClr val="tx1">
                    <a:lumMod val="75000"/>
                    <a:lumOff val="25000"/>
                  </a:schemeClr>
                </a:solidFill>
              </a:rPr>
              <a:t>same  </a:t>
            </a:r>
            <a:r>
              <a:rPr lang="en-US" sz="2000" spc="-53">
                <a:solidFill>
                  <a:schemeClr val="tx1">
                    <a:lumMod val="75000"/>
                    <a:lumOff val="25000"/>
                  </a:schemeClr>
                </a:solidFill>
              </a:rPr>
              <a:t>lab</a:t>
            </a:r>
            <a:r>
              <a:rPr lang="en-US" sz="2000" spc="-93">
                <a:solidFill>
                  <a:schemeClr val="tx1">
                    <a:lumMod val="75000"/>
                    <a:lumOff val="25000"/>
                  </a:schemeClr>
                </a:solidFill>
              </a:rPr>
              <a:t> </a:t>
            </a:r>
            <a:r>
              <a:rPr lang="en-US" sz="2000" spc="-75">
                <a:solidFill>
                  <a:schemeClr val="tx1">
                    <a:lumMod val="75000"/>
                    <a:lumOff val="25000"/>
                  </a:schemeClr>
                </a:solidFill>
              </a:rPr>
              <a:t>course,</a:t>
            </a:r>
            <a:r>
              <a:rPr lang="en-US" sz="2000" spc="-106">
                <a:solidFill>
                  <a:schemeClr val="tx1">
                    <a:lumMod val="75000"/>
                    <a:lumOff val="25000"/>
                  </a:schemeClr>
                </a:solidFill>
              </a:rPr>
              <a:t> </a:t>
            </a:r>
            <a:r>
              <a:rPr lang="en-US" sz="2000" spc="-40">
                <a:solidFill>
                  <a:schemeClr val="tx1">
                    <a:lumMod val="75000"/>
                    <a:lumOff val="25000"/>
                  </a:schemeClr>
                </a:solidFill>
              </a:rPr>
              <a:t>which</a:t>
            </a:r>
            <a:r>
              <a:rPr lang="en-US" sz="2000" spc="-88">
                <a:solidFill>
                  <a:schemeClr val="tx1">
                    <a:lumMod val="75000"/>
                    <a:lumOff val="25000"/>
                  </a:schemeClr>
                </a:solidFill>
              </a:rPr>
              <a:t> </a:t>
            </a:r>
            <a:r>
              <a:rPr lang="en-US" sz="2000" spc="-84">
                <a:solidFill>
                  <a:schemeClr val="tx1">
                    <a:lumMod val="75000"/>
                    <a:lumOff val="25000"/>
                  </a:schemeClr>
                </a:solidFill>
              </a:rPr>
              <a:t>is</a:t>
            </a:r>
            <a:r>
              <a:rPr lang="en-US" sz="2000" spc="-88">
                <a:solidFill>
                  <a:schemeClr val="tx1">
                    <a:lumMod val="75000"/>
                    <a:lumOff val="25000"/>
                  </a:schemeClr>
                </a:solidFill>
              </a:rPr>
              <a:t> </a:t>
            </a:r>
            <a:r>
              <a:rPr lang="en-US" sz="2000" spc="-35">
                <a:solidFill>
                  <a:schemeClr val="tx1">
                    <a:lumMod val="75000"/>
                    <a:lumOff val="25000"/>
                  </a:schemeClr>
                </a:solidFill>
              </a:rPr>
              <a:t>only</a:t>
            </a:r>
            <a:r>
              <a:rPr lang="en-US" sz="2000" spc="-88">
                <a:solidFill>
                  <a:schemeClr val="tx1">
                    <a:lumMod val="75000"/>
                    <a:lumOff val="25000"/>
                  </a:schemeClr>
                </a:solidFill>
              </a:rPr>
              <a:t> </a:t>
            </a:r>
            <a:r>
              <a:rPr lang="en-US" sz="2000" spc="-31">
                <a:solidFill>
                  <a:schemeClr val="tx1">
                    <a:lumMod val="75000"/>
                    <a:lumOff val="25000"/>
                  </a:schemeClr>
                </a:solidFill>
              </a:rPr>
              <a:t>offered</a:t>
            </a:r>
            <a:r>
              <a:rPr lang="en-US" sz="2000" spc="-75">
                <a:solidFill>
                  <a:schemeClr val="tx1">
                    <a:lumMod val="75000"/>
                    <a:lumOff val="25000"/>
                  </a:schemeClr>
                </a:solidFill>
              </a:rPr>
              <a:t> </a:t>
            </a:r>
            <a:r>
              <a:rPr lang="en-US" sz="2000" spc="-9">
                <a:solidFill>
                  <a:schemeClr val="tx1">
                    <a:lumMod val="75000"/>
                    <a:lumOff val="25000"/>
                  </a:schemeClr>
                </a:solidFill>
              </a:rPr>
              <a:t>at</a:t>
            </a:r>
            <a:r>
              <a:rPr lang="en-US" sz="2000" spc="-97">
                <a:solidFill>
                  <a:schemeClr val="tx1">
                    <a:lumMod val="75000"/>
                    <a:lumOff val="25000"/>
                  </a:schemeClr>
                </a:solidFill>
              </a:rPr>
              <a:t> </a:t>
            </a:r>
            <a:r>
              <a:rPr lang="en-US" sz="2000" spc="9">
                <a:solidFill>
                  <a:schemeClr val="tx1">
                    <a:lumMod val="75000"/>
                    <a:lumOff val="25000"/>
                  </a:schemeClr>
                </a:solidFill>
              </a:rPr>
              <a:t>that</a:t>
            </a:r>
            <a:r>
              <a:rPr lang="en-US" sz="2000" spc="-93">
                <a:solidFill>
                  <a:schemeClr val="tx1">
                    <a:lumMod val="75000"/>
                    <a:lumOff val="25000"/>
                  </a:schemeClr>
                </a:solidFill>
              </a:rPr>
              <a:t> </a:t>
            </a:r>
            <a:r>
              <a:rPr lang="en-US" sz="2000" spc="-4">
                <a:solidFill>
                  <a:schemeClr val="tx1">
                    <a:lumMod val="75000"/>
                    <a:lumOff val="25000"/>
                  </a:schemeClr>
                </a:solidFill>
              </a:rPr>
              <a:t>time</a:t>
            </a:r>
            <a:endParaRPr lang="en-US" sz="2000">
              <a:solidFill>
                <a:schemeClr val="tx1">
                  <a:lumMod val="75000"/>
                  <a:lumOff val="25000"/>
                </a:schemeClr>
              </a:solidFill>
            </a:endParaRPr>
          </a:p>
          <a:p>
            <a:pPr marL="325548" indent="-314902">
              <a:spcBef>
                <a:spcPts val="1000"/>
              </a:spcBef>
              <a:buClr>
                <a:schemeClr val="accent1"/>
              </a:buClr>
              <a:buSzPct val="80000"/>
              <a:buFont typeface="Wingdings 3" charset="2"/>
              <a:buChar char=""/>
              <a:tabLst>
                <a:tab pos="325548" algn="l"/>
                <a:tab pos="326109" algn="l"/>
              </a:tabLst>
            </a:pPr>
            <a:r>
              <a:rPr lang="en-US" sz="2000" spc="-62">
                <a:solidFill>
                  <a:schemeClr val="tx1">
                    <a:lumMod val="75000"/>
                    <a:lumOff val="25000"/>
                  </a:schemeClr>
                </a:solidFill>
              </a:rPr>
              <a:t>Prevent </a:t>
            </a:r>
            <a:r>
              <a:rPr lang="en-US" sz="2000" spc="-13">
                <a:solidFill>
                  <a:schemeClr val="tx1">
                    <a:lumMod val="75000"/>
                    <a:lumOff val="25000"/>
                  </a:schemeClr>
                </a:solidFill>
              </a:rPr>
              <a:t>the</a:t>
            </a:r>
            <a:r>
              <a:rPr lang="en-US" sz="2000" spc="-128">
                <a:solidFill>
                  <a:schemeClr val="tx1">
                    <a:lumMod val="75000"/>
                    <a:lumOff val="25000"/>
                  </a:schemeClr>
                </a:solidFill>
              </a:rPr>
              <a:t> </a:t>
            </a:r>
            <a:r>
              <a:rPr lang="en-US" sz="2000" spc="-35">
                <a:solidFill>
                  <a:schemeClr val="tx1">
                    <a:lumMod val="75000"/>
                    <a:lumOff val="25000"/>
                  </a:schemeClr>
                </a:solidFill>
              </a:rPr>
              <a:t>problem:</a:t>
            </a:r>
            <a:endParaRPr lang="en-US" sz="2000">
              <a:solidFill>
                <a:schemeClr val="tx1">
                  <a:lumMod val="75000"/>
                  <a:lumOff val="25000"/>
                </a:schemeClr>
              </a:solidFill>
            </a:endParaRPr>
          </a:p>
          <a:p>
            <a:pPr marL="769325" marR="141762" lvl="1" indent="-314902">
              <a:spcBef>
                <a:spcPts val="1000"/>
              </a:spcBef>
              <a:buClr>
                <a:schemeClr val="accent1"/>
              </a:buClr>
              <a:buSzPct val="80000"/>
              <a:buFont typeface="Wingdings 3" charset="2"/>
              <a:buChar char=""/>
              <a:tabLst>
                <a:tab pos="769325" algn="l"/>
                <a:tab pos="769885" algn="l"/>
              </a:tabLst>
            </a:pPr>
            <a:r>
              <a:rPr lang="en-US" sz="2000" spc="-71">
                <a:solidFill>
                  <a:schemeClr val="tx1">
                    <a:lumMod val="75000"/>
                    <a:lumOff val="25000"/>
                  </a:schemeClr>
                </a:solidFill>
              </a:rPr>
              <a:t>Sanctioning </a:t>
            </a:r>
            <a:r>
              <a:rPr lang="en-US" sz="2000" spc="-22">
                <a:solidFill>
                  <a:schemeClr val="tx1">
                    <a:lumMod val="75000"/>
                    <a:lumOff val="25000"/>
                  </a:schemeClr>
                </a:solidFill>
              </a:rPr>
              <a:t>official </a:t>
            </a:r>
            <a:r>
              <a:rPr lang="en-US" sz="2000" spc="-53">
                <a:solidFill>
                  <a:schemeClr val="tx1">
                    <a:lumMod val="75000"/>
                    <a:lumOff val="25000"/>
                  </a:schemeClr>
                </a:solidFill>
              </a:rPr>
              <a:t>should </a:t>
            </a:r>
            <a:r>
              <a:rPr lang="en-US" sz="2000" spc="-93">
                <a:solidFill>
                  <a:schemeClr val="tx1">
                    <a:lumMod val="75000"/>
                    <a:lumOff val="25000"/>
                  </a:schemeClr>
                </a:solidFill>
              </a:rPr>
              <a:t>have </a:t>
            </a:r>
            <a:r>
              <a:rPr lang="en-US" sz="2000" spc="-88">
                <a:solidFill>
                  <a:schemeClr val="tx1">
                    <a:lumMod val="75000"/>
                    <a:lumOff val="25000"/>
                  </a:schemeClr>
                </a:solidFill>
              </a:rPr>
              <a:t>addressed </a:t>
            </a:r>
            <a:r>
              <a:rPr lang="en-US" sz="2000" spc="-13">
                <a:solidFill>
                  <a:schemeClr val="tx1">
                    <a:lumMod val="75000"/>
                    <a:lumOff val="25000"/>
                  </a:schemeClr>
                </a:solidFill>
              </a:rPr>
              <a:t>the</a:t>
            </a:r>
            <a:r>
              <a:rPr lang="en-US" sz="2000" spc="-207">
                <a:solidFill>
                  <a:schemeClr val="tx1">
                    <a:lumMod val="75000"/>
                    <a:lumOff val="25000"/>
                  </a:schemeClr>
                </a:solidFill>
              </a:rPr>
              <a:t> </a:t>
            </a:r>
            <a:r>
              <a:rPr lang="en-US" sz="2000" spc="-44">
                <a:solidFill>
                  <a:schemeClr val="tx1">
                    <a:lumMod val="75000"/>
                    <a:lumOff val="25000"/>
                  </a:schemeClr>
                </a:solidFill>
              </a:rPr>
              <a:t>no-  </a:t>
            </a:r>
            <a:r>
              <a:rPr lang="en-US" sz="2000" spc="-40">
                <a:solidFill>
                  <a:schemeClr val="tx1">
                    <a:lumMod val="75000"/>
                    <a:lumOff val="25000"/>
                  </a:schemeClr>
                </a:solidFill>
              </a:rPr>
              <a:t>contact </a:t>
            </a:r>
            <a:r>
              <a:rPr lang="en-US" sz="2000" spc="-35">
                <a:solidFill>
                  <a:schemeClr val="tx1">
                    <a:lumMod val="75000"/>
                    <a:lumOff val="25000"/>
                  </a:schemeClr>
                </a:solidFill>
              </a:rPr>
              <a:t>directive </a:t>
            </a:r>
            <a:r>
              <a:rPr lang="en-US" sz="2000" spc="-18">
                <a:solidFill>
                  <a:schemeClr val="tx1">
                    <a:lumMod val="75000"/>
                    <a:lumOff val="25000"/>
                  </a:schemeClr>
                </a:solidFill>
              </a:rPr>
              <a:t>in </a:t>
            </a:r>
            <a:r>
              <a:rPr lang="en-US" sz="2000" spc="-40">
                <a:solidFill>
                  <a:schemeClr val="tx1">
                    <a:lumMod val="75000"/>
                    <a:lumOff val="25000"/>
                  </a:schemeClr>
                </a:solidFill>
              </a:rPr>
              <a:t>more</a:t>
            </a:r>
            <a:r>
              <a:rPr lang="en-US" sz="2000" spc="-304">
                <a:solidFill>
                  <a:schemeClr val="tx1">
                    <a:lumMod val="75000"/>
                    <a:lumOff val="25000"/>
                  </a:schemeClr>
                </a:solidFill>
              </a:rPr>
              <a:t> </a:t>
            </a:r>
            <a:r>
              <a:rPr lang="en-US" sz="2000" spc="-26">
                <a:solidFill>
                  <a:schemeClr val="tx1">
                    <a:lumMod val="75000"/>
                    <a:lumOff val="25000"/>
                  </a:schemeClr>
                </a:solidFill>
              </a:rPr>
              <a:t>detail</a:t>
            </a:r>
            <a:endParaRPr lang="en-US" sz="2000">
              <a:solidFill>
                <a:schemeClr val="tx1">
                  <a:lumMod val="75000"/>
                  <a:lumOff val="25000"/>
                </a:schemeClr>
              </a:solidFill>
            </a:endParaRPr>
          </a:p>
        </p:txBody>
      </p:sp>
    </p:spTree>
    <p:extLst>
      <p:ext uri="{BB962C8B-B14F-4D97-AF65-F5344CB8AC3E}">
        <p14:creationId xmlns:p14="http://schemas.microsoft.com/office/powerpoint/2010/main" val="1321152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a:solidFill>
                  <a:srgbClr val="EBEBEB"/>
                </a:solidFill>
              </a:rPr>
              <a:t>Increased Detail in Sanction</a:t>
            </a:r>
            <a:r>
              <a:rPr lang="en-US" sz="3200" spc="-75">
                <a:solidFill>
                  <a:srgbClr val="EBEBEB"/>
                </a:solidFill>
              </a:rPr>
              <a:t> </a:t>
            </a:r>
            <a:r>
              <a:rPr lang="en-US" sz="3200" spc="-9">
                <a:solidFill>
                  <a:srgbClr val="EBEBEB"/>
                </a:solidFill>
              </a:rPr>
              <a:t>(cont.)</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25548" indent="-314902">
              <a:spcBef>
                <a:spcPts val="1000"/>
              </a:spcBef>
              <a:buClr>
                <a:schemeClr val="accent1"/>
              </a:buClr>
              <a:buSzPct val="80000"/>
              <a:buFont typeface="Wingdings 3" charset="2"/>
              <a:buChar char=""/>
              <a:tabLst>
                <a:tab pos="325548" algn="l"/>
                <a:tab pos="326109" algn="l"/>
              </a:tabLst>
            </a:pPr>
            <a:r>
              <a:rPr lang="en-US" sz="2000" spc="-119">
                <a:solidFill>
                  <a:schemeClr val="tx1">
                    <a:lumMod val="75000"/>
                    <a:lumOff val="25000"/>
                  </a:schemeClr>
                </a:solidFill>
              </a:rPr>
              <a:t>Recommended </a:t>
            </a:r>
            <a:r>
              <a:rPr lang="en-US" sz="2000" spc="-62">
                <a:solidFill>
                  <a:schemeClr val="tx1">
                    <a:lumMod val="75000"/>
                    <a:lumOff val="25000"/>
                  </a:schemeClr>
                </a:solidFill>
              </a:rPr>
              <a:t>details:</a:t>
            </a:r>
            <a:endParaRPr lang="en-US" sz="2000">
              <a:solidFill>
                <a:schemeClr val="tx1">
                  <a:lumMod val="75000"/>
                  <a:lumOff val="25000"/>
                </a:schemeClr>
              </a:solidFill>
            </a:endParaRPr>
          </a:p>
          <a:p>
            <a:pPr marL="769325" marR="14008" lvl="1" indent="-314902">
              <a:spcBef>
                <a:spcPts val="1000"/>
              </a:spcBef>
              <a:buClr>
                <a:schemeClr val="accent1"/>
              </a:buClr>
              <a:buSzPct val="80000"/>
              <a:buFont typeface="Wingdings 3" charset="2"/>
              <a:buChar char=""/>
              <a:tabLst>
                <a:tab pos="769325" algn="l"/>
                <a:tab pos="769885" algn="l"/>
              </a:tabLst>
            </a:pPr>
            <a:r>
              <a:rPr lang="en-US" sz="2000" spc="-57">
                <a:solidFill>
                  <a:schemeClr val="tx1">
                    <a:lumMod val="75000"/>
                    <a:lumOff val="25000"/>
                  </a:schemeClr>
                </a:solidFill>
              </a:rPr>
              <a:t>Duration</a:t>
            </a:r>
            <a:r>
              <a:rPr lang="en-US" sz="2000" spc="-115">
                <a:solidFill>
                  <a:schemeClr val="tx1">
                    <a:lumMod val="75000"/>
                    <a:lumOff val="25000"/>
                  </a:schemeClr>
                </a:solidFill>
              </a:rPr>
              <a:t> </a:t>
            </a:r>
            <a:r>
              <a:rPr lang="en-US" sz="2000">
                <a:solidFill>
                  <a:schemeClr val="tx1">
                    <a:lumMod val="75000"/>
                    <a:lumOff val="25000"/>
                  </a:schemeClr>
                </a:solidFill>
              </a:rPr>
              <a:t>of</a:t>
            </a:r>
            <a:r>
              <a:rPr lang="en-US" sz="2000" spc="-110">
                <a:solidFill>
                  <a:schemeClr val="tx1">
                    <a:lumMod val="75000"/>
                    <a:lumOff val="25000"/>
                  </a:schemeClr>
                </a:solidFill>
              </a:rPr>
              <a:t> </a:t>
            </a:r>
            <a:r>
              <a:rPr lang="en-US" sz="2000" spc="-106">
                <a:solidFill>
                  <a:schemeClr val="tx1">
                    <a:lumMod val="75000"/>
                    <a:lumOff val="25000"/>
                  </a:schemeClr>
                </a:solidFill>
              </a:rPr>
              <a:t>an </a:t>
            </a:r>
            <a:r>
              <a:rPr lang="en-US" sz="2000" spc="-79">
                <a:solidFill>
                  <a:schemeClr val="tx1">
                    <a:lumMod val="75000"/>
                    <a:lumOff val="25000"/>
                  </a:schemeClr>
                </a:solidFill>
              </a:rPr>
              <a:t>ongoing</a:t>
            </a:r>
            <a:r>
              <a:rPr lang="en-US" sz="2000" spc="-119">
                <a:solidFill>
                  <a:schemeClr val="tx1">
                    <a:lumMod val="75000"/>
                    <a:lumOff val="25000"/>
                  </a:schemeClr>
                </a:solidFill>
              </a:rPr>
              <a:t> </a:t>
            </a:r>
            <a:r>
              <a:rPr lang="en-US" sz="2000" spc="-31">
                <a:solidFill>
                  <a:schemeClr val="tx1">
                    <a:lumMod val="75000"/>
                    <a:lumOff val="25000"/>
                  </a:schemeClr>
                </a:solidFill>
              </a:rPr>
              <a:t>restriction</a:t>
            </a:r>
            <a:r>
              <a:rPr lang="en-US" sz="2000" spc="-101">
                <a:solidFill>
                  <a:schemeClr val="tx1">
                    <a:lumMod val="75000"/>
                    <a:lumOff val="25000"/>
                  </a:schemeClr>
                </a:solidFill>
              </a:rPr>
              <a:t> </a:t>
            </a:r>
            <a:r>
              <a:rPr lang="en-US" sz="2000" spc="-84">
                <a:solidFill>
                  <a:schemeClr val="tx1">
                    <a:lumMod val="75000"/>
                    <a:lumOff val="25000"/>
                  </a:schemeClr>
                </a:solidFill>
              </a:rPr>
              <a:t>(e.g.,</a:t>
            </a:r>
            <a:r>
              <a:rPr lang="en-US" sz="2000" spc="-110">
                <a:solidFill>
                  <a:schemeClr val="tx1">
                    <a:lumMod val="75000"/>
                    <a:lumOff val="25000"/>
                  </a:schemeClr>
                </a:solidFill>
              </a:rPr>
              <a:t> </a:t>
            </a:r>
            <a:r>
              <a:rPr lang="en-US" sz="2000" spc="-44">
                <a:solidFill>
                  <a:schemeClr val="tx1">
                    <a:lumMod val="75000"/>
                    <a:lumOff val="25000"/>
                  </a:schemeClr>
                </a:solidFill>
              </a:rPr>
              <a:t>how</a:t>
            </a:r>
            <a:r>
              <a:rPr lang="en-US" sz="2000" spc="-110">
                <a:solidFill>
                  <a:schemeClr val="tx1">
                    <a:lumMod val="75000"/>
                    <a:lumOff val="25000"/>
                  </a:schemeClr>
                </a:solidFill>
              </a:rPr>
              <a:t> </a:t>
            </a:r>
            <a:r>
              <a:rPr lang="en-US" sz="2000" spc="-71">
                <a:solidFill>
                  <a:schemeClr val="tx1">
                    <a:lumMod val="75000"/>
                    <a:lumOff val="25000"/>
                  </a:schemeClr>
                </a:solidFill>
              </a:rPr>
              <a:t>long</a:t>
            </a:r>
            <a:r>
              <a:rPr lang="en-US" sz="2000" spc="-115">
                <a:solidFill>
                  <a:schemeClr val="tx1">
                    <a:lumMod val="75000"/>
                    <a:lumOff val="25000"/>
                  </a:schemeClr>
                </a:solidFill>
              </a:rPr>
              <a:t> </a:t>
            </a:r>
            <a:r>
              <a:rPr lang="en-US" sz="2000" spc="9">
                <a:solidFill>
                  <a:schemeClr val="tx1">
                    <a:lumMod val="75000"/>
                    <a:lumOff val="25000"/>
                  </a:schemeClr>
                </a:solidFill>
              </a:rPr>
              <a:t>will</a:t>
            </a:r>
            <a:r>
              <a:rPr lang="en-US" sz="2000" spc="-110">
                <a:solidFill>
                  <a:schemeClr val="tx1">
                    <a:lumMod val="75000"/>
                    <a:lumOff val="25000"/>
                  </a:schemeClr>
                </a:solidFill>
              </a:rPr>
              <a:t> </a:t>
            </a:r>
            <a:r>
              <a:rPr lang="en-US" sz="2000" spc="-150">
                <a:solidFill>
                  <a:schemeClr val="tx1">
                    <a:lumMod val="75000"/>
                    <a:lumOff val="25000"/>
                  </a:schemeClr>
                </a:solidFill>
              </a:rPr>
              <a:t>a  </a:t>
            </a:r>
            <a:r>
              <a:rPr lang="en-US" sz="2000" spc="-57">
                <a:solidFill>
                  <a:schemeClr val="tx1">
                    <a:lumMod val="75000"/>
                    <a:lumOff val="25000"/>
                  </a:schemeClr>
                </a:solidFill>
              </a:rPr>
              <a:t>no-contact </a:t>
            </a:r>
            <a:r>
              <a:rPr lang="en-US" sz="2000" spc="-49">
                <a:solidFill>
                  <a:schemeClr val="tx1">
                    <a:lumMod val="75000"/>
                    <a:lumOff val="25000"/>
                  </a:schemeClr>
                </a:solidFill>
              </a:rPr>
              <a:t>directive</a:t>
            </a:r>
            <a:r>
              <a:rPr lang="en-US" sz="2000" spc="-180">
                <a:solidFill>
                  <a:schemeClr val="tx1">
                    <a:lumMod val="75000"/>
                    <a:lumOff val="25000"/>
                  </a:schemeClr>
                </a:solidFill>
              </a:rPr>
              <a:t> </a:t>
            </a:r>
            <a:r>
              <a:rPr lang="en-US" sz="2000" spc="-75">
                <a:solidFill>
                  <a:schemeClr val="tx1">
                    <a:lumMod val="75000"/>
                    <a:lumOff val="25000"/>
                  </a:schemeClr>
                </a:solidFill>
              </a:rPr>
              <a:t>apply)</a:t>
            </a:r>
            <a:endParaRPr lang="en-US" sz="2000">
              <a:solidFill>
                <a:schemeClr val="tx1">
                  <a:lumMod val="75000"/>
                  <a:lumOff val="25000"/>
                </a:schemeClr>
              </a:solidFill>
            </a:endParaRPr>
          </a:p>
          <a:p>
            <a:pPr marL="769325" marR="153529" lvl="1" indent="-314902">
              <a:spcBef>
                <a:spcPts val="1000"/>
              </a:spcBef>
              <a:buClr>
                <a:schemeClr val="accent1"/>
              </a:buClr>
              <a:buSzPct val="80000"/>
              <a:buFont typeface="Wingdings 3" charset="2"/>
              <a:buChar char=""/>
              <a:tabLst>
                <a:tab pos="769325" algn="l"/>
                <a:tab pos="769885" algn="l"/>
              </a:tabLst>
            </a:pPr>
            <a:r>
              <a:rPr lang="en-US" sz="2000" spc="-119">
                <a:solidFill>
                  <a:schemeClr val="tx1">
                    <a:lumMod val="75000"/>
                    <a:lumOff val="25000"/>
                  </a:schemeClr>
                </a:solidFill>
              </a:rPr>
              <a:t>Foreseeable </a:t>
            </a:r>
            <a:r>
              <a:rPr lang="en-US" sz="2000" spc="-84">
                <a:solidFill>
                  <a:schemeClr val="tx1">
                    <a:lumMod val="75000"/>
                    <a:lumOff val="25000"/>
                  </a:schemeClr>
                </a:solidFill>
              </a:rPr>
              <a:t>exceptions, </a:t>
            </a:r>
            <a:r>
              <a:rPr lang="en-US" sz="2000" spc="31">
                <a:solidFill>
                  <a:schemeClr val="tx1">
                    <a:lumMod val="75000"/>
                    <a:lumOff val="25000"/>
                  </a:schemeClr>
                </a:solidFill>
              </a:rPr>
              <a:t>if </a:t>
            </a:r>
            <a:r>
              <a:rPr lang="en-US" sz="2000" spc="-141">
                <a:solidFill>
                  <a:schemeClr val="tx1">
                    <a:lumMod val="75000"/>
                    <a:lumOff val="25000"/>
                  </a:schemeClr>
                </a:solidFill>
              </a:rPr>
              <a:t>any, </a:t>
            </a:r>
            <a:r>
              <a:rPr lang="en-US" sz="2000" spc="-88">
                <a:solidFill>
                  <a:schemeClr val="tx1">
                    <a:lumMod val="75000"/>
                    <a:lumOff val="25000"/>
                  </a:schemeClr>
                </a:solidFill>
              </a:rPr>
              <a:t>and </a:t>
            </a:r>
            <a:r>
              <a:rPr lang="en-US" sz="2000" spc="-75">
                <a:solidFill>
                  <a:schemeClr val="tx1">
                    <a:lumMod val="75000"/>
                    <a:lumOff val="25000"/>
                  </a:schemeClr>
                </a:solidFill>
              </a:rPr>
              <a:t>expectations</a:t>
            </a:r>
            <a:r>
              <a:rPr lang="en-US" sz="2000" spc="-256">
                <a:solidFill>
                  <a:schemeClr val="tx1">
                    <a:lumMod val="75000"/>
                    <a:lumOff val="25000"/>
                  </a:schemeClr>
                </a:solidFill>
              </a:rPr>
              <a:t> </a:t>
            </a:r>
            <a:r>
              <a:rPr lang="en-US" sz="2000" spc="-79">
                <a:solidFill>
                  <a:schemeClr val="tx1">
                    <a:lumMod val="75000"/>
                    <a:lumOff val="25000"/>
                  </a:schemeClr>
                </a:solidFill>
              </a:rPr>
              <a:t>(e.g.,  </a:t>
            </a:r>
            <a:r>
              <a:rPr lang="en-US" sz="2000" spc="-35">
                <a:solidFill>
                  <a:schemeClr val="tx1">
                    <a:lumMod val="75000"/>
                    <a:lumOff val="25000"/>
                  </a:schemeClr>
                </a:solidFill>
              </a:rPr>
              <a:t>work </a:t>
            </a:r>
            <a:r>
              <a:rPr lang="en-US" sz="2000" spc="-53">
                <a:solidFill>
                  <a:schemeClr val="tx1">
                    <a:lumMod val="75000"/>
                    <a:lumOff val="25000"/>
                  </a:schemeClr>
                </a:solidFill>
              </a:rPr>
              <a:t>environment, </a:t>
            </a:r>
            <a:r>
              <a:rPr lang="en-US" sz="2000" spc="-106">
                <a:solidFill>
                  <a:schemeClr val="tx1">
                    <a:lumMod val="75000"/>
                    <a:lumOff val="25000"/>
                  </a:schemeClr>
                </a:solidFill>
              </a:rPr>
              <a:t>academic </a:t>
            </a:r>
            <a:r>
              <a:rPr lang="en-US" sz="2000" spc="-141">
                <a:solidFill>
                  <a:schemeClr val="tx1">
                    <a:lumMod val="75000"/>
                    <a:lumOff val="25000"/>
                  </a:schemeClr>
                </a:solidFill>
              </a:rPr>
              <a:t>classes, </a:t>
            </a:r>
            <a:r>
              <a:rPr lang="en-US" sz="2000" spc="-35">
                <a:solidFill>
                  <a:schemeClr val="tx1">
                    <a:lumMod val="75000"/>
                    <a:lumOff val="25000"/>
                  </a:schemeClr>
                </a:solidFill>
              </a:rPr>
              <a:t>athletic  </a:t>
            </a:r>
            <a:r>
              <a:rPr lang="en-US" sz="2000" spc="-75">
                <a:solidFill>
                  <a:schemeClr val="tx1">
                    <a:lumMod val="75000"/>
                    <a:lumOff val="25000"/>
                  </a:schemeClr>
                </a:solidFill>
              </a:rPr>
              <a:t>teammates, </a:t>
            </a:r>
            <a:r>
              <a:rPr lang="en-US" sz="2000" spc="-57">
                <a:solidFill>
                  <a:schemeClr val="tx1">
                    <a:lumMod val="75000"/>
                    <a:lumOff val="25000"/>
                  </a:schemeClr>
                </a:solidFill>
              </a:rPr>
              <a:t>residential</a:t>
            </a:r>
            <a:r>
              <a:rPr lang="en-US" sz="2000" spc="-159">
                <a:solidFill>
                  <a:schemeClr val="tx1">
                    <a:lumMod val="75000"/>
                    <a:lumOff val="25000"/>
                  </a:schemeClr>
                </a:solidFill>
              </a:rPr>
              <a:t> </a:t>
            </a:r>
            <a:r>
              <a:rPr lang="en-US" sz="2000" spc="-57">
                <a:solidFill>
                  <a:schemeClr val="tx1">
                    <a:lumMod val="75000"/>
                    <a:lumOff val="25000"/>
                  </a:schemeClr>
                </a:solidFill>
              </a:rPr>
              <a:t>etc.)</a:t>
            </a:r>
            <a:endParaRPr lang="en-US" sz="2000">
              <a:solidFill>
                <a:schemeClr val="tx1">
                  <a:lumMod val="75000"/>
                  <a:lumOff val="25000"/>
                </a:schemeClr>
              </a:solidFill>
            </a:endParaRPr>
          </a:p>
          <a:p>
            <a:pPr marL="769325" marR="144003" lvl="1" indent="-314902">
              <a:spcBef>
                <a:spcPts val="1000"/>
              </a:spcBef>
              <a:buClr>
                <a:schemeClr val="accent1"/>
              </a:buClr>
              <a:buSzPct val="80000"/>
              <a:buFont typeface="Wingdings 3" charset="2"/>
              <a:buChar char=""/>
              <a:tabLst>
                <a:tab pos="769325" algn="l"/>
                <a:tab pos="769885" algn="l"/>
              </a:tabLst>
            </a:pPr>
            <a:r>
              <a:rPr lang="en-US" sz="2000" spc="-93">
                <a:solidFill>
                  <a:schemeClr val="tx1">
                    <a:lumMod val="75000"/>
                    <a:lumOff val="25000"/>
                  </a:schemeClr>
                </a:solidFill>
              </a:rPr>
              <a:t>How </a:t>
            </a:r>
            <a:r>
              <a:rPr lang="en-US" sz="2000" spc="26">
                <a:solidFill>
                  <a:schemeClr val="tx1">
                    <a:lumMod val="75000"/>
                    <a:lumOff val="25000"/>
                  </a:schemeClr>
                </a:solidFill>
              </a:rPr>
              <a:t>to </a:t>
            </a:r>
            <a:r>
              <a:rPr lang="en-US" sz="2000" spc="-79">
                <a:solidFill>
                  <a:schemeClr val="tx1">
                    <a:lumMod val="75000"/>
                    <a:lumOff val="25000"/>
                  </a:schemeClr>
                </a:solidFill>
              </a:rPr>
              <a:t>handle unforeseeable </a:t>
            </a:r>
            <a:r>
              <a:rPr lang="en-US" sz="2000" spc="-101">
                <a:solidFill>
                  <a:schemeClr val="tx1">
                    <a:lumMod val="75000"/>
                    <a:lumOff val="25000"/>
                  </a:schemeClr>
                </a:solidFill>
              </a:rPr>
              <a:t>circumstances </a:t>
            </a:r>
            <a:r>
              <a:rPr lang="en-US" sz="2000" spc="-4">
                <a:solidFill>
                  <a:schemeClr val="tx1">
                    <a:lumMod val="75000"/>
                    <a:lumOff val="25000"/>
                  </a:schemeClr>
                </a:solidFill>
              </a:rPr>
              <a:t>that</a:t>
            </a:r>
            <a:r>
              <a:rPr lang="en-US" sz="2000" spc="-304">
                <a:solidFill>
                  <a:schemeClr val="tx1">
                    <a:lumMod val="75000"/>
                    <a:lumOff val="25000"/>
                  </a:schemeClr>
                </a:solidFill>
              </a:rPr>
              <a:t> </a:t>
            </a:r>
            <a:r>
              <a:rPr lang="en-US" sz="2000" spc="-119">
                <a:solidFill>
                  <a:schemeClr val="tx1">
                    <a:lumMod val="75000"/>
                    <a:lumOff val="25000"/>
                  </a:schemeClr>
                </a:solidFill>
              </a:rPr>
              <a:t>may  </a:t>
            </a:r>
            <a:r>
              <a:rPr lang="en-US" sz="2000" spc="-93">
                <a:solidFill>
                  <a:schemeClr val="tx1">
                    <a:lumMod val="75000"/>
                    <a:lumOff val="25000"/>
                  </a:schemeClr>
                </a:solidFill>
              </a:rPr>
              <a:t>arise</a:t>
            </a:r>
            <a:endParaRPr lang="en-US" sz="2000">
              <a:solidFill>
                <a:schemeClr val="tx1">
                  <a:lumMod val="75000"/>
                  <a:lumOff val="25000"/>
                </a:schemeClr>
              </a:solidFill>
            </a:endParaRPr>
          </a:p>
          <a:p>
            <a:pPr marL="325548" marR="4483" indent="-314902">
              <a:spcBef>
                <a:spcPts val="1000"/>
              </a:spcBef>
              <a:buClr>
                <a:schemeClr val="accent1"/>
              </a:buClr>
              <a:buSzPct val="80000"/>
              <a:buFont typeface="Wingdings 3" charset="2"/>
              <a:buChar char=""/>
              <a:tabLst>
                <a:tab pos="325548" algn="l"/>
                <a:tab pos="326109" algn="l"/>
              </a:tabLst>
            </a:pPr>
            <a:r>
              <a:rPr lang="en-US" sz="2000" spc="-79">
                <a:solidFill>
                  <a:schemeClr val="tx1">
                    <a:lumMod val="75000"/>
                    <a:lumOff val="25000"/>
                  </a:schemeClr>
                </a:solidFill>
              </a:rPr>
              <a:t>Restrictions </a:t>
            </a:r>
            <a:r>
              <a:rPr lang="en-US" sz="2000" spc="-75">
                <a:solidFill>
                  <a:schemeClr val="tx1">
                    <a:lumMod val="75000"/>
                    <a:lumOff val="25000"/>
                  </a:schemeClr>
                </a:solidFill>
              </a:rPr>
              <a:t>should </a:t>
            </a:r>
            <a:r>
              <a:rPr lang="en-US" sz="2000" spc="-124">
                <a:solidFill>
                  <a:schemeClr val="tx1">
                    <a:lumMod val="75000"/>
                    <a:lumOff val="25000"/>
                  </a:schemeClr>
                </a:solidFill>
              </a:rPr>
              <a:t>have </a:t>
            </a:r>
            <a:r>
              <a:rPr lang="en-US" sz="2000" spc="-115">
                <a:solidFill>
                  <a:schemeClr val="tx1">
                    <a:lumMod val="75000"/>
                    <a:lumOff val="25000"/>
                  </a:schemeClr>
                </a:solidFill>
              </a:rPr>
              <a:t>some </a:t>
            </a:r>
            <a:r>
              <a:rPr lang="en-US" sz="2000" spc="-40">
                <a:solidFill>
                  <a:schemeClr val="tx1">
                    <a:lumMod val="75000"/>
                    <a:lumOff val="25000"/>
                  </a:schemeClr>
                </a:solidFill>
              </a:rPr>
              <a:t>endpoint, </a:t>
            </a:r>
            <a:r>
              <a:rPr lang="en-US" sz="2000" spc="-93">
                <a:solidFill>
                  <a:schemeClr val="tx1">
                    <a:lumMod val="75000"/>
                    <a:lumOff val="25000"/>
                  </a:schemeClr>
                </a:solidFill>
              </a:rPr>
              <a:t>and </a:t>
            </a:r>
            <a:r>
              <a:rPr lang="en-US" sz="2000">
                <a:solidFill>
                  <a:schemeClr val="tx1">
                    <a:lumMod val="75000"/>
                    <a:lumOff val="25000"/>
                  </a:schemeClr>
                </a:solidFill>
              </a:rPr>
              <a:t>not </a:t>
            </a:r>
            <a:r>
              <a:rPr lang="en-US" sz="2000" spc="-88">
                <a:solidFill>
                  <a:schemeClr val="tx1">
                    <a:lumMod val="75000"/>
                    <a:lumOff val="25000"/>
                  </a:schemeClr>
                </a:solidFill>
              </a:rPr>
              <a:t>be  </a:t>
            </a:r>
            <a:r>
              <a:rPr lang="en-US" sz="2000" spc="-79">
                <a:solidFill>
                  <a:schemeClr val="tx1">
                    <a:lumMod val="75000"/>
                    <a:lumOff val="25000"/>
                  </a:schemeClr>
                </a:solidFill>
              </a:rPr>
              <a:t>imposed </a:t>
            </a:r>
            <a:r>
              <a:rPr lang="en-US" sz="2000" spc="-22">
                <a:solidFill>
                  <a:schemeClr val="tx1">
                    <a:lumMod val="75000"/>
                    <a:lumOff val="25000"/>
                  </a:schemeClr>
                </a:solidFill>
              </a:rPr>
              <a:t>in </a:t>
            </a:r>
            <a:r>
              <a:rPr lang="en-US" sz="2000" spc="-26">
                <a:solidFill>
                  <a:schemeClr val="tx1">
                    <a:lumMod val="75000"/>
                    <a:lumOff val="25000"/>
                  </a:schemeClr>
                </a:solidFill>
              </a:rPr>
              <a:t>perpetuity </a:t>
            </a:r>
            <a:r>
              <a:rPr lang="en-US" sz="2000" spc="-110">
                <a:solidFill>
                  <a:schemeClr val="tx1">
                    <a:lumMod val="75000"/>
                    <a:lumOff val="25000"/>
                  </a:schemeClr>
                </a:solidFill>
              </a:rPr>
              <a:t>unless </a:t>
            </a:r>
            <a:r>
              <a:rPr lang="en-US" sz="2000" spc="-26">
                <a:solidFill>
                  <a:schemeClr val="tx1">
                    <a:lumMod val="75000"/>
                    <a:lumOff val="25000"/>
                  </a:schemeClr>
                </a:solidFill>
              </a:rPr>
              <a:t>there</a:t>
            </a:r>
            <a:r>
              <a:rPr lang="en-US" sz="2000" spc="-415">
                <a:solidFill>
                  <a:schemeClr val="tx1">
                    <a:lumMod val="75000"/>
                    <a:lumOff val="25000"/>
                  </a:schemeClr>
                </a:solidFill>
              </a:rPr>
              <a:t> </a:t>
            </a:r>
            <a:r>
              <a:rPr lang="en-US" sz="2000" spc="-101">
                <a:solidFill>
                  <a:schemeClr val="tx1">
                    <a:lumMod val="75000"/>
                    <a:lumOff val="25000"/>
                  </a:schemeClr>
                </a:solidFill>
              </a:rPr>
              <a:t>is </a:t>
            </a:r>
            <a:r>
              <a:rPr lang="en-US" sz="2000" spc="-106">
                <a:solidFill>
                  <a:schemeClr val="tx1">
                    <a:lumMod val="75000"/>
                    <a:lumOff val="25000"/>
                  </a:schemeClr>
                </a:solidFill>
              </a:rPr>
              <a:t>an </a:t>
            </a:r>
            <a:r>
              <a:rPr lang="en-US" sz="2000" spc="-79">
                <a:solidFill>
                  <a:schemeClr val="tx1">
                    <a:lumMod val="75000"/>
                    <a:lumOff val="25000"/>
                  </a:schemeClr>
                </a:solidFill>
              </a:rPr>
              <a:t>ongoing safety </a:t>
            </a:r>
            <a:r>
              <a:rPr lang="en-US" sz="2000" spc="-66">
                <a:solidFill>
                  <a:schemeClr val="tx1">
                    <a:lumMod val="75000"/>
                    <a:lumOff val="25000"/>
                  </a:schemeClr>
                </a:solidFill>
              </a:rPr>
              <a:t>risk</a:t>
            </a:r>
            <a:endParaRPr lang="en-US" sz="2000">
              <a:solidFill>
                <a:schemeClr val="tx1">
                  <a:lumMod val="75000"/>
                  <a:lumOff val="25000"/>
                </a:schemeClr>
              </a:solidFill>
            </a:endParaRPr>
          </a:p>
        </p:txBody>
      </p:sp>
    </p:spTree>
    <p:extLst>
      <p:ext uri="{BB962C8B-B14F-4D97-AF65-F5344CB8AC3E}">
        <p14:creationId xmlns:p14="http://schemas.microsoft.com/office/powerpoint/2010/main" val="3729037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7"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Shape 18">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1"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7" name="object 7"/>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413239" marR="4483"/>
            <a:r>
              <a:rPr lang="en-US" sz="3200" spc="-4">
                <a:solidFill>
                  <a:srgbClr val="EBEBEB"/>
                </a:solidFill>
              </a:rPr>
              <a:t>Addressing Expectations</a:t>
            </a:r>
            <a:r>
              <a:rPr lang="en-US" sz="3200" spc="-84">
                <a:solidFill>
                  <a:srgbClr val="EBEBEB"/>
                </a:solidFill>
              </a:rPr>
              <a:t> </a:t>
            </a:r>
            <a:r>
              <a:rPr lang="en-US" sz="3200" spc="-4">
                <a:solidFill>
                  <a:srgbClr val="EBEBEB"/>
                </a:solidFill>
              </a:rPr>
              <a:t>Upon  Return from</a:t>
            </a:r>
            <a:r>
              <a:rPr lang="en-US" sz="3200" spc="-18">
                <a:solidFill>
                  <a:srgbClr val="EBEBEB"/>
                </a:solidFill>
              </a:rPr>
              <a:t> </a:t>
            </a:r>
            <a:r>
              <a:rPr lang="en-US" sz="3200" spc="-4">
                <a:solidFill>
                  <a:srgbClr val="EBEBEB"/>
                </a:solidFill>
              </a:rPr>
              <a:t>Suspensions</a:t>
            </a:r>
          </a:p>
        </p:txBody>
      </p:sp>
      <p:sp>
        <p:nvSpPr>
          <p:cNvPr id="8" name="object 8"/>
          <p:cNvSpPr txBox="1"/>
          <p:nvPr/>
        </p:nvSpPr>
        <p:spPr>
          <a:xfrm>
            <a:off x="5290077" y="437513"/>
            <a:ext cx="5502614" cy="5954325"/>
          </a:xfrm>
          <a:prstGeom prst="rect">
            <a:avLst/>
          </a:prstGeom>
        </p:spPr>
        <p:txBody>
          <a:bodyPr vert="horz" lIns="91440" tIns="45720" rIns="91440" bIns="45720" rtlCol="0" anchor="ctr">
            <a:normAutofit/>
          </a:bodyPr>
          <a:lstStyle/>
          <a:p>
            <a:pPr marL="325548" marR="78445" indent="-314902">
              <a:spcBef>
                <a:spcPts val="1000"/>
              </a:spcBef>
              <a:buClr>
                <a:schemeClr val="accent1"/>
              </a:buClr>
              <a:buSzPct val="80000"/>
              <a:buFont typeface="Wingdings 3" charset="2"/>
              <a:buChar char=""/>
              <a:tabLst>
                <a:tab pos="325548" algn="l"/>
                <a:tab pos="326109" algn="l"/>
              </a:tabLst>
            </a:pPr>
            <a:r>
              <a:rPr lang="en-US" sz="2000" spc="-88">
                <a:solidFill>
                  <a:schemeClr val="tx1">
                    <a:lumMod val="75000"/>
                    <a:lumOff val="25000"/>
                  </a:schemeClr>
                </a:solidFill>
              </a:rPr>
              <a:t>An </a:t>
            </a:r>
            <a:r>
              <a:rPr lang="en-US" sz="2000" spc="-62">
                <a:solidFill>
                  <a:schemeClr val="tx1">
                    <a:lumMod val="75000"/>
                    <a:lumOff val="25000"/>
                  </a:schemeClr>
                </a:solidFill>
              </a:rPr>
              <a:t>emerging </a:t>
            </a:r>
            <a:r>
              <a:rPr lang="en-US" sz="2000" spc="-53">
                <a:solidFill>
                  <a:schemeClr val="tx1">
                    <a:lumMod val="75000"/>
                    <a:lumOff val="25000"/>
                  </a:schemeClr>
                </a:solidFill>
              </a:rPr>
              <a:t>best </a:t>
            </a:r>
            <a:r>
              <a:rPr lang="en-US" sz="2000" spc="-49">
                <a:solidFill>
                  <a:schemeClr val="tx1">
                    <a:lumMod val="75000"/>
                    <a:lumOff val="25000"/>
                  </a:schemeClr>
                </a:solidFill>
              </a:rPr>
              <a:t>practice </a:t>
            </a:r>
            <a:r>
              <a:rPr lang="en-US" sz="2000" spc="-84">
                <a:solidFill>
                  <a:schemeClr val="tx1">
                    <a:lumMod val="75000"/>
                    <a:lumOff val="25000"/>
                  </a:schemeClr>
                </a:solidFill>
              </a:rPr>
              <a:t>is </a:t>
            </a:r>
            <a:r>
              <a:rPr lang="en-US" sz="2000" spc="22">
                <a:solidFill>
                  <a:schemeClr val="tx1">
                    <a:lumMod val="75000"/>
                    <a:lumOff val="25000"/>
                  </a:schemeClr>
                </a:solidFill>
              </a:rPr>
              <a:t>to </a:t>
            </a:r>
            <a:r>
              <a:rPr lang="en-US" sz="2000" spc="-57">
                <a:solidFill>
                  <a:schemeClr val="tx1">
                    <a:lumMod val="75000"/>
                    <a:lumOff val="25000"/>
                  </a:schemeClr>
                </a:solidFill>
              </a:rPr>
              <a:t>set expectations </a:t>
            </a:r>
            <a:r>
              <a:rPr lang="en-US" sz="2000" spc="4">
                <a:solidFill>
                  <a:schemeClr val="tx1">
                    <a:lumMod val="75000"/>
                    <a:lumOff val="25000"/>
                  </a:schemeClr>
                </a:solidFill>
              </a:rPr>
              <a:t>for  </a:t>
            </a:r>
            <a:r>
              <a:rPr lang="en-US" sz="2000" spc="-18">
                <a:solidFill>
                  <a:schemeClr val="tx1">
                    <a:lumMod val="75000"/>
                    <a:lumOff val="25000"/>
                  </a:schemeClr>
                </a:solidFill>
              </a:rPr>
              <a:t>returning</a:t>
            </a:r>
            <a:r>
              <a:rPr lang="en-US" sz="2000" spc="-124">
                <a:solidFill>
                  <a:schemeClr val="tx1">
                    <a:lumMod val="75000"/>
                    <a:lumOff val="25000"/>
                  </a:schemeClr>
                </a:solidFill>
              </a:rPr>
              <a:t> </a:t>
            </a:r>
            <a:r>
              <a:rPr lang="en-US" sz="2000" spc="-49">
                <a:solidFill>
                  <a:schemeClr val="tx1">
                    <a:lumMod val="75000"/>
                    <a:lumOff val="25000"/>
                  </a:schemeClr>
                </a:solidFill>
              </a:rPr>
              <a:t>students</a:t>
            </a:r>
            <a:r>
              <a:rPr lang="en-US" sz="2000" spc="-84">
                <a:solidFill>
                  <a:schemeClr val="tx1">
                    <a:lumMod val="75000"/>
                    <a:lumOff val="25000"/>
                  </a:schemeClr>
                </a:solidFill>
              </a:rPr>
              <a:t> </a:t>
            </a:r>
            <a:r>
              <a:rPr lang="en-US" sz="2000" spc="-71">
                <a:solidFill>
                  <a:schemeClr val="tx1">
                    <a:lumMod val="75000"/>
                    <a:lumOff val="25000"/>
                  </a:schemeClr>
                </a:solidFill>
              </a:rPr>
              <a:t>and</a:t>
            </a:r>
            <a:r>
              <a:rPr lang="en-US" sz="2000" spc="-84">
                <a:solidFill>
                  <a:schemeClr val="tx1">
                    <a:lumMod val="75000"/>
                    <a:lumOff val="25000"/>
                  </a:schemeClr>
                </a:solidFill>
              </a:rPr>
              <a:t> </a:t>
            </a:r>
            <a:r>
              <a:rPr lang="en-US" sz="2000" spc="-75">
                <a:solidFill>
                  <a:schemeClr val="tx1">
                    <a:lumMod val="75000"/>
                    <a:lumOff val="25000"/>
                  </a:schemeClr>
                </a:solidFill>
              </a:rPr>
              <a:t>employees</a:t>
            </a:r>
            <a:r>
              <a:rPr lang="en-US" sz="2000" spc="-84">
                <a:solidFill>
                  <a:schemeClr val="tx1">
                    <a:lumMod val="75000"/>
                    <a:lumOff val="25000"/>
                  </a:schemeClr>
                </a:solidFill>
              </a:rPr>
              <a:t> </a:t>
            </a:r>
            <a:r>
              <a:rPr lang="en-US" sz="2000" spc="-9">
                <a:solidFill>
                  <a:schemeClr val="tx1">
                    <a:lumMod val="75000"/>
                    <a:lumOff val="25000"/>
                  </a:schemeClr>
                </a:solidFill>
              </a:rPr>
              <a:t>at</a:t>
            </a:r>
            <a:r>
              <a:rPr lang="en-US" sz="2000" spc="-84">
                <a:solidFill>
                  <a:schemeClr val="tx1">
                    <a:lumMod val="75000"/>
                    <a:lumOff val="25000"/>
                  </a:schemeClr>
                </a:solidFill>
              </a:rPr>
              <a:t> </a:t>
            </a:r>
            <a:r>
              <a:rPr lang="en-US" sz="2000" spc="-13">
                <a:solidFill>
                  <a:schemeClr val="tx1">
                    <a:lumMod val="75000"/>
                    <a:lumOff val="25000"/>
                  </a:schemeClr>
                </a:solidFill>
              </a:rPr>
              <a:t>the</a:t>
            </a:r>
            <a:r>
              <a:rPr lang="en-US" sz="2000" spc="-84">
                <a:solidFill>
                  <a:schemeClr val="tx1">
                    <a:lumMod val="75000"/>
                    <a:lumOff val="25000"/>
                  </a:schemeClr>
                </a:solidFill>
              </a:rPr>
              <a:t> </a:t>
            </a:r>
            <a:r>
              <a:rPr lang="en-US" sz="2000" spc="-57">
                <a:solidFill>
                  <a:schemeClr val="tx1">
                    <a:lumMod val="75000"/>
                    <a:lumOff val="25000"/>
                  </a:schemeClr>
                </a:solidFill>
              </a:rPr>
              <a:t>sanctioning</a:t>
            </a:r>
            <a:r>
              <a:rPr lang="en-US" sz="2000" spc="-115">
                <a:solidFill>
                  <a:schemeClr val="tx1">
                    <a:lumMod val="75000"/>
                    <a:lumOff val="25000"/>
                  </a:schemeClr>
                </a:solidFill>
              </a:rPr>
              <a:t> </a:t>
            </a:r>
            <a:r>
              <a:rPr lang="en-US" sz="2000" spc="-97">
                <a:solidFill>
                  <a:schemeClr val="tx1">
                    <a:lumMod val="75000"/>
                    <a:lumOff val="25000"/>
                  </a:schemeClr>
                </a:solidFill>
              </a:rPr>
              <a:t>stage</a:t>
            </a:r>
            <a:endParaRPr lang="en-US" sz="2000">
              <a:solidFill>
                <a:schemeClr val="tx1">
                  <a:lumMod val="75000"/>
                  <a:lumOff val="25000"/>
                </a:schemeClr>
              </a:solidFill>
            </a:endParaRPr>
          </a:p>
          <a:p>
            <a:pPr marL="325548" indent="-314902">
              <a:spcBef>
                <a:spcPts val="1000"/>
              </a:spcBef>
              <a:buClr>
                <a:schemeClr val="accent1"/>
              </a:buClr>
              <a:buSzPct val="80000"/>
              <a:buFont typeface="Wingdings 3" charset="2"/>
              <a:buChar char=""/>
              <a:tabLst>
                <a:tab pos="325548" algn="l"/>
                <a:tab pos="326109" algn="l"/>
              </a:tabLst>
            </a:pPr>
            <a:r>
              <a:rPr lang="en-US" sz="2000" spc="-119">
                <a:solidFill>
                  <a:schemeClr val="tx1">
                    <a:lumMod val="75000"/>
                    <a:lumOff val="25000"/>
                  </a:schemeClr>
                </a:solidFill>
              </a:rPr>
              <a:t>Example:</a:t>
            </a:r>
            <a:endParaRPr lang="en-US" sz="2000">
              <a:solidFill>
                <a:schemeClr val="tx1">
                  <a:lumMod val="75000"/>
                  <a:lumOff val="25000"/>
                </a:schemeClr>
              </a:solidFill>
            </a:endParaRPr>
          </a:p>
          <a:p>
            <a:pPr marL="769325" marR="4483" lvl="1" indent="-314902">
              <a:spcBef>
                <a:spcPts val="1000"/>
              </a:spcBef>
              <a:buClr>
                <a:schemeClr val="accent1"/>
              </a:buClr>
              <a:buSzPct val="80000"/>
              <a:buFont typeface="Wingdings 3" charset="2"/>
              <a:buChar char=""/>
              <a:tabLst>
                <a:tab pos="769325" algn="l"/>
                <a:tab pos="769885" algn="l"/>
              </a:tabLst>
            </a:pPr>
            <a:r>
              <a:rPr lang="en-US" sz="2000" spc="-53">
                <a:solidFill>
                  <a:schemeClr val="tx1">
                    <a:lumMod val="75000"/>
                    <a:lumOff val="25000"/>
                  </a:schemeClr>
                </a:solidFill>
              </a:rPr>
              <a:t>Student </a:t>
            </a:r>
            <a:r>
              <a:rPr lang="en-US" sz="2000" spc="-88">
                <a:solidFill>
                  <a:schemeClr val="tx1">
                    <a:lumMod val="75000"/>
                    <a:lumOff val="25000"/>
                  </a:schemeClr>
                </a:solidFill>
              </a:rPr>
              <a:t>suspended </a:t>
            </a:r>
            <a:r>
              <a:rPr lang="en-US" sz="2000" spc="9">
                <a:solidFill>
                  <a:schemeClr val="tx1">
                    <a:lumMod val="75000"/>
                    <a:lumOff val="25000"/>
                  </a:schemeClr>
                </a:solidFill>
              </a:rPr>
              <a:t>for </a:t>
            </a:r>
            <a:r>
              <a:rPr lang="en-US" sz="2000" spc="-93">
                <a:solidFill>
                  <a:schemeClr val="tx1">
                    <a:lumMod val="75000"/>
                    <a:lumOff val="25000"/>
                  </a:schemeClr>
                </a:solidFill>
              </a:rPr>
              <a:t>engaging </a:t>
            </a:r>
            <a:r>
              <a:rPr lang="en-US" sz="2000" spc="-13">
                <a:solidFill>
                  <a:schemeClr val="tx1">
                    <a:lumMod val="75000"/>
                    <a:lumOff val="25000"/>
                  </a:schemeClr>
                </a:solidFill>
              </a:rPr>
              <a:t>in </a:t>
            </a:r>
            <a:r>
              <a:rPr lang="en-US" sz="2000" spc="-40">
                <a:solidFill>
                  <a:schemeClr val="tx1">
                    <a:lumMod val="75000"/>
                    <a:lumOff val="25000"/>
                  </a:schemeClr>
                </a:solidFill>
              </a:rPr>
              <a:t>dating </a:t>
            </a:r>
            <a:r>
              <a:rPr lang="en-US" sz="2000" spc="-53">
                <a:solidFill>
                  <a:schemeClr val="tx1">
                    <a:lumMod val="75000"/>
                    <a:lumOff val="25000"/>
                  </a:schemeClr>
                </a:solidFill>
              </a:rPr>
              <a:t>violence</a:t>
            </a:r>
            <a:r>
              <a:rPr lang="en-US" sz="2000" spc="-318">
                <a:solidFill>
                  <a:schemeClr val="tx1">
                    <a:lumMod val="75000"/>
                    <a:lumOff val="25000"/>
                  </a:schemeClr>
                </a:solidFill>
              </a:rPr>
              <a:t>  </a:t>
            </a:r>
            <a:r>
              <a:rPr lang="en-US" sz="2000" spc="13">
                <a:solidFill>
                  <a:schemeClr val="tx1">
                    <a:lumMod val="75000"/>
                    <a:lumOff val="25000"/>
                  </a:schemeClr>
                </a:solidFill>
              </a:rPr>
              <a:t>will  </a:t>
            </a:r>
            <a:r>
              <a:rPr lang="en-US" sz="2000" spc="4">
                <a:solidFill>
                  <a:schemeClr val="tx1">
                    <a:lumMod val="75000"/>
                    <a:lumOff val="25000"/>
                  </a:schemeClr>
                </a:solidFill>
              </a:rPr>
              <a:t>not </a:t>
            </a:r>
            <a:r>
              <a:rPr lang="en-US" sz="2000" spc="-66">
                <a:solidFill>
                  <a:schemeClr val="tx1">
                    <a:lumMod val="75000"/>
                    <a:lumOff val="25000"/>
                  </a:schemeClr>
                </a:solidFill>
              </a:rPr>
              <a:t>be </a:t>
            </a:r>
            <a:r>
              <a:rPr lang="en-US" sz="2000" spc="-13">
                <a:solidFill>
                  <a:schemeClr val="tx1">
                    <a:lumMod val="75000"/>
                    <a:lumOff val="25000"/>
                  </a:schemeClr>
                </a:solidFill>
              </a:rPr>
              <a:t>permitted </a:t>
            </a:r>
            <a:r>
              <a:rPr lang="en-US" sz="2000" spc="31">
                <a:solidFill>
                  <a:schemeClr val="tx1">
                    <a:lumMod val="75000"/>
                    <a:lumOff val="25000"/>
                  </a:schemeClr>
                </a:solidFill>
              </a:rPr>
              <a:t>to </a:t>
            </a:r>
            <a:r>
              <a:rPr lang="en-US" sz="2000" spc="-26">
                <a:solidFill>
                  <a:schemeClr val="tx1">
                    <a:lumMod val="75000"/>
                    <a:lumOff val="25000"/>
                  </a:schemeClr>
                </a:solidFill>
              </a:rPr>
              <a:t>participate </a:t>
            </a:r>
            <a:r>
              <a:rPr lang="en-US" sz="2000" spc="-13">
                <a:solidFill>
                  <a:schemeClr val="tx1">
                    <a:lumMod val="75000"/>
                    <a:lumOff val="25000"/>
                  </a:schemeClr>
                </a:solidFill>
              </a:rPr>
              <a:t>in </a:t>
            </a:r>
            <a:r>
              <a:rPr lang="en-US" sz="2000" spc="-66">
                <a:solidFill>
                  <a:schemeClr val="tx1">
                    <a:lumMod val="75000"/>
                    <a:lumOff val="25000"/>
                  </a:schemeClr>
                </a:solidFill>
              </a:rPr>
              <a:t>band </a:t>
            </a:r>
            <a:r>
              <a:rPr lang="en-US" sz="2000" spc="-44">
                <a:solidFill>
                  <a:schemeClr val="tx1">
                    <a:lumMod val="75000"/>
                    <a:lumOff val="25000"/>
                  </a:schemeClr>
                </a:solidFill>
              </a:rPr>
              <a:t>upon </a:t>
            </a:r>
            <a:r>
              <a:rPr lang="en-US" sz="2000">
                <a:solidFill>
                  <a:schemeClr val="tx1">
                    <a:lumMod val="75000"/>
                    <a:lumOff val="25000"/>
                  </a:schemeClr>
                </a:solidFill>
              </a:rPr>
              <a:t>their  </a:t>
            </a:r>
            <a:r>
              <a:rPr lang="en-US" sz="2000" spc="-4">
                <a:solidFill>
                  <a:schemeClr val="tx1">
                    <a:lumMod val="75000"/>
                    <a:lumOff val="25000"/>
                  </a:schemeClr>
                </a:solidFill>
              </a:rPr>
              <a:t>return </a:t>
            </a:r>
            <a:r>
              <a:rPr lang="en-US" sz="2000" spc="-22">
                <a:solidFill>
                  <a:schemeClr val="tx1">
                    <a:lumMod val="75000"/>
                    <a:lumOff val="25000"/>
                  </a:schemeClr>
                </a:solidFill>
              </a:rPr>
              <a:t>(participation </a:t>
            </a:r>
            <a:r>
              <a:rPr lang="en-US" sz="2000" spc="-71">
                <a:solidFill>
                  <a:schemeClr val="tx1">
                    <a:lumMod val="75000"/>
                    <a:lumOff val="25000"/>
                  </a:schemeClr>
                </a:solidFill>
              </a:rPr>
              <a:t>and </a:t>
            </a:r>
            <a:r>
              <a:rPr lang="en-US" sz="2000" spc="-49">
                <a:solidFill>
                  <a:schemeClr val="tx1">
                    <a:lumMod val="75000"/>
                    <a:lumOff val="25000"/>
                  </a:schemeClr>
                </a:solidFill>
              </a:rPr>
              <a:t>representing </a:t>
            </a:r>
            <a:r>
              <a:rPr lang="en-US" sz="2000">
                <a:solidFill>
                  <a:schemeClr val="tx1">
                    <a:lumMod val="75000"/>
                    <a:lumOff val="25000"/>
                  </a:schemeClr>
                </a:solidFill>
              </a:rPr>
              <a:t>institution </a:t>
            </a:r>
            <a:r>
              <a:rPr lang="en-US" sz="2000" spc="-84">
                <a:solidFill>
                  <a:schemeClr val="tx1">
                    <a:lumMod val="75000"/>
                    <a:lumOff val="25000"/>
                  </a:schemeClr>
                </a:solidFill>
              </a:rPr>
              <a:t>is </a:t>
            </a:r>
            <a:r>
              <a:rPr lang="en-US" sz="2000" spc="-124">
                <a:solidFill>
                  <a:schemeClr val="tx1">
                    <a:lumMod val="75000"/>
                    <a:lumOff val="25000"/>
                  </a:schemeClr>
                </a:solidFill>
              </a:rPr>
              <a:t>a  </a:t>
            </a:r>
            <a:r>
              <a:rPr lang="en-US" sz="2000" spc="-44">
                <a:solidFill>
                  <a:schemeClr val="tx1">
                    <a:lumMod val="75000"/>
                    <a:lumOff val="25000"/>
                  </a:schemeClr>
                </a:solidFill>
              </a:rPr>
              <a:t>privilege, </a:t>
            </a:r>
            <a:r>
              <a:rPr lang="en-US" sz="2000" spc="4">
                <a:solidFill>
                  <a:schemeClr val="tx1">
                    <a:lumMod val="75000"/>
                    <a:lumOff val="25000"/>
                  </a:schemeClr>
                </a:solidFill>
              </a:rPr>
              <a:t>not </a:t>
            </a:r>
            <a:r>
              <a:rPr lang="en-US" sz="2000" spc="-124">
                <a:solidFill>
                  <a:schemeClr val="tx1">
                    <a:lumMod val="75000"/>
                    <a:lumOff val="25000"/>
                  </a:schemeClr>
                </a:solidFill>
              </a:rPr>
              <a:t>a</a:t>
            </a:r>
            <a:r>
              <a:rPr lang="en-US" sz="2000" spc="-229">
                <a:solidFill>
                  <a:schemeClr val="tx1">
                    <a:lumMod val="75000"/>
                    <a:lumOff val="25000"/>
                  </a:schemeClr>
                </a:solidFill>
              </a:rPr>
              <a:t> </a:t>
            </a:r>
            <a:r>
              <a:rPr lang="en-US" sz="2000" spc="-18">
                <a:solidFill>
                  <a:schemeClr val="tx1">
                    <a:lumMod val="75000"/>
                    <a:lumOff val="25000"/>
                  </a:schemeClr>
                </a:solidFill>
              </a:rPr>
              <a:t>right)</a:t>
            </a:r>
            <a:endParaRPr lang="en-US" sz="2000">
              <a:solidFill>
                <a:schemeClr val="tx1">
                  <a:lumMod val="75000"/>
                  <a:lumOff val="25000"/>
                </a:schemeClr>
              </a:solidFill>
            </a:endParaRPr>
          </a:p>
          <a:p>
            <a:pPr marL="325548" indent="-314902">
              <a:spcBef>
                <a:spcPts val="1000"/>
              </a:spcBef>
              <a:buClr>
                <a:schemeClr val="accent1"/>
              </a:buClr>
              <a:buSzPct val="80000"/>
              <a:buFont typeface="Wingdings 3" charset="2"/>
              <a:buChar char=""/>
              <a:tabLst>
                <a:tab pos="325548" algn="l"/>
                <a:tab pos="326109" algn="l"/>
              </a:tabLst>
            </a:pPr>
            <a:r>
              <a:rPr lang="en-US" sz="2000" spc="-79">
                <a:solidFill>
                  <a:schemeClr val="tx1">
                    <a:lumMod val="75000"/>
                    <a:lumOff val="25000"/>
                  </a:schemeClr>
                </a:solidFill>
              </a:rPr>
              <a:t>Benefit:</a:t>
            </a:r>
            <a:endParaRPr lang="en-US" sz="2000">
              <a:solidFill>
                <a:schemeClr val="tx1">
                  <a:lumMod val="75000"/>
                  <a:lumOff val="25000"/>
                </a:schemeClr>
              </a:solidFill>
            </a:endParaRPr>
          </a:p>
          <a:p>
            <a:pPr marL="769325" marR="523903" lvl="1" indent="-314902">
              <a:spcBef>
                <a:spcPts val="1000"/>
              </a:spcBef>
              <a:buClr>
                <a:schemeClr val="accent1"/>
              </a:buClr>
              <a:buSzPct val="80000"/>
              <a:buFont typeface="Wingdings 3" charset="2"/>
              <a:buChar char=""/>
              <a:tabLst>
                <a:tab pos="769325" algn="l"/>
                <a:tab pos="769885" algn="l"/>
              </a:tabLst>
            </a:pPr>
            <a:r>
              <a:rPr lang="en-US" sz="2000" spc="-66">
                <a:solidFill>
                  <a:schemeClr val="tx1">
                    <a:lumMod val="75000"/>
                    <a:lumOff val="25000"/>
                  </a:schemeClr>
                </a:solidFill>
              </a:rPr>
              <a:t>Eliminates </a:t>
            </a:r>
            <a:r>
              <a:rPr lang="en-US" sz="2000" spc="-53">
                <a:solidFill>
                  <a:schemeClr val="tx1">
                    <a:lumMod val="75000"/>
                    <a:lumOff val="25000"/>
                  </a:schemeClr>
                </a:solidFill>
              </a:rPr>
              <a:t>confusion </a:t>
            </a:r>
            <a:r>
              <a:rPr lang="en-US" sz="2000" spc="-4">
                <a:solidFill>
                  <a:schemeClr val="tx1">
                    <a:lumMod val="75000"/>
                    <a:lumOff val="25000"/>
                  </a:schemeClr>
                </a:solidFill>
              </a:rPr>
              <a:t>or </a:t>
            </a:r>
            <a:r>
              <a:rPr lang="en-US" sz="2000" spc="-106">
                <a:solidFill>
                  <a:schemeClr val="tx1">
                    <a:lumMod val="75000"/>
                    <a:lumOff val="25000"/>
                  </a:schemeClr>
                </a:solidFill>
              </a:rPr>
              <a:t>vagueness </a:t>
            </a:r>
            <a:r>
              <a:rPr lang="en-US" sz="2000" spc="-154">
                <a:solidFill>
                  <a:schemeClr val="tx1">
                    <a:lumMod val="75000"/>
                    <a:lumOff val="25000"/>
                  </a:schemeClr>
                </a:solidFill>
              </a:rPr>
              <a:t>as </a:t>
            </a:r>
            <a:r>
              <a:rPr lang="en-US" sz="2000" spc="31">
                <a:solidFill>
                  <a:schemeClr val="tx1">
                    <a:lumMod val="75000"/>
                    <a:lumOff val="25000"/>
                  </a:schemeClr>
                </a:solidFill>
              </a:rPr>
              <a:t>to</a:t>
            </a:r>
            <a:r>
              <a:rPr lang="en-US" sz="2000" spc="-199">
                <a:solidFill>
                  <a:schemeClr val="tx1">
                    <a:lumMod val="75000"/>
                    <a:lumOff val="25000"/>
                  </a:schemeClr>
                </a:solidFill>
              </a:rPr>
              <a:t> </a:t>
            </a:r>
            <a:r>
              <a:rPr lang="en-US" sz="2000" spc="-22">
                <a:solidFill>
                  <a:schemeClr val="tx1">
                    <a:lumMod val="75000"/>
                    <a:lumOff val="25000"/>
                  </a:schemeClr>
                </a:solidFill>
              </a:rPr>
              <a:t>whether  </a:t>
            </a:r>
            <a:r>
              <a:rPr lang="en-US" sz="2000" spc="-31">
                <a:solidFill>
                  <a:schemeClr val="tx1">
                    <a:lumMod val="75000"/>
                    <a:lumOff val="25000"/>
                  </a:schemeClr>
                </a:solidFill>
              </a:rPr>
              <a:t>individual </a:t>
            </a:r>
            <a:r>
              <a:rPr lang="en-US" sz="2000" spc="-119">
                <a:solidFill>
                  <a:schemeClr val="tx1">
                    <a:lumMod val="75000"/>
                    <a:lumOff val="25000"/>
                  </a:schemeClr>
                </a:solidFill>
              </a:rPr>
              <a:t>has </a:t>
            </a:r>
            <a:r>
              <a:rPr lang="en-US" sz="2000" spc="13">
                <a:solidFill>
                  <a:schemeClr val="tx1">
                    <a:lumMod val="75000"/>
                    <a:lumOff val="25000"/>
                  </a:schemeClr>
                </a:solidFill>
              </a:rPr>
              <a:t>full </a:t>
            </a:r>
            <a:r>
              <a:rPr lang="en-US" sz="2000" spc="-57">
                <a:solidFill>
                  <a:schemeClr val="tx1">
                    <a:lumMod val="75000"/>
                    <a:lumOff val="25000"/>
                  </a:schemeClr>
                </a:solidFill>
              </a:rPr>
              <a:t>privileges </a:t>
            </a:r>
            <a:r>
              <a:rPr lang="en-US" sz="2000" spc="-44">
                <a:solidFill>
                  <a:schemeClr val="tx1">
                    <a:lumMod val="75000"/>
                    <a:lumOff val="25000"/>
                  </a:schemeClr>
                </a:solidFill>
              </a:rPr>
              <a:t>upon</a:t>
            </a:r>
            <a:r>
              <a:rPr lang="en-US" sz="2000" spc="-247">
                <a:solidFill>
                  <a:schemeClr val="tx1">
                    <a:lumMod val="75000"/>
                    <a:lumOff val="25000"/>
                  </a:schemeClr>
                </a:solidFill>
              </a:rPr>
              <a:t> </a:t>
            </a:r>
            <a:r>
              <a:rPr lang="en-US" sz="2000" spc="-4">
                <a:solidFill>
                  <a:schemeClr val="tx1">
                    <a:lumMod val="75000"/>
                    <a:lumOff val="25000"/>
                  </a:schemeClr>
                </a:solidFill>
              </a:rPr>
              <a:t>return</a:t>
            </a:r>
            <a:endParaRPr lang="en-US" sz="2000">
              <a:solidFill>
                <a:schemeClr val="tx1">
                  <a:lumMod val="75000"/>
                  <a:lumOff val="25000"/>
                </a:schemeClr>
              </a:solidFill>
            </a:endParaRPr>
          </a:p>
        </p:txBody>
      </p:sp>
    </p:spTree>
    <p:extLst>
      <p:ext uri="{BB962C8B-B14F-4D97-AF65-F5344CB8AC3E}">
        <p14:creationId xmlns:p14="http://schemas.microsoft.com/office/powerpoint/2010/main" val="2921678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z="2800" spc="13">
                <a:solidFill>
                  <a:srgbClr val="EBEBEB"/>
                </a:solidFill>
              </a:rPr>
              <a:t>What </a:t>
            </a:r>
            <a:r>
              <a:rPr lang="en-US" sz="2800" spc="9">
                <a:solidFill>
                  <a:srgbClr val="EBEBEB"/>
                </a:solidFill>
              </a:rPr>
              <a:t>Is </a:t>
            </a:r>
            <a:r>
              <a:rPr lang="en-US" sz="2800" spc="18">
                <a:solidFill>
                  <a:srgbClr val="EBEBEB"/>
                </a:solidFill>
              </a:rPr>
              <a:t>a</a:t>
            </a:r>
            <a:r>
              <a:rPr lang="en-US" sz="2800" spc="-71">
                <a:solidFill>
                  <a:srgbClr val="EBEBEB"/>
                </a:solidFill>
              </a:rPr>
              <a:t> </a:t>
            </a:r>
            <a:r>
              <a:rPr lang="en-US" sz="2800" spc="13">
                <a:solidFill>
                  <a:srgbClr val="EBEBEB"/>
                </a:solidFill>
              </a:rPr>
              <a:t>Determination?</a:t>
            </a:r>
            <a:endParaRPr lang="en-US" sz="2800">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71F4FD92-48A5-9A54-79DD-CE303BC92185}"/>
              </a:ext>
            </a:extLst>
          </p:cNvPr>
          <p:cNvGraphicFramePr/>
          <p:nvPr>
            <p:extLst>
              <p:ext uri="{D42A27DB-BD31-4B8C-83A1-F6EECF244321}">
                <p14:modId xmlns:p14="http://schemas.microsoft.com/office/powerpoint/2010/main" val="265255355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6197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397A4A6-8FD0-C2B4-CC5E-25994203F1B3}"/>
              </a:ext>
            </a:extLst>
          </p:cNvPr>
          <p:cNvSpPr>
            <a:spLocks noGrp="1"/>
          </p:cNvSpPr>
          <p:nvPr>
            <p:ph type="title"/>
          </p:nvPr>
        </p:nvSpPr>
        <p:spPr/>
        <p:txBody>
          <a:bodyPr/>
          <a:lstStyle/>
          <a:p>
            <a:pPr algn="ctr"/>
            <a:r>
              <a:rPr lang="en-US" b="1" dirty="0"/>
              <a:t>Impermissible Conduct</a:t>
            </a:r>
          </a:p>
        </p:txBody>
      </p:sp>
      <p:sp>
        <p:nvSpPr>
          <p:cNvPr id="17" name="Text Placeholder 16">
            <a:extLst>
              <a:ext uri="{FF2B5EF4-FFF2-40B4-BE49-F238E27FC236}">
                <a16:creationId xmlns:a16="http://schemas.microsoft.com/office/drawing/2014/main" id="{94495366-EE59-449D-B7FC-B98DC2FE6C1D}"/>
              </a:ext>
            </a:extLst>
          </p:cNvPr>
          <p:cNvSpPr>
            <a:spLocks noGrp="1"/>
          </p:cNvSpPr>
          <p:nvPr>
            <p:ph type="subTitle" idx="4294967295"/>
          </p:nvPr>
        </p:nvSpPr>
        <p:spPr>
          <a:xfrm>
            <a:off x="778933" y="2886099"/>
            <a:ext cx="9573607" cy="3492121"/>
          </a:xfrm>
        </p:spPr>
        <p:txBody>
          <a:bodyPr>
            <a:normAutofit/>
          </a:bodyPr>
          <a:lstStyle/>
          <a:p>
            <a:pPr marL="0" indent="0" algn="just">
              <a:buNone/>
            </a:pPr>
            <a:r>
              <a:rPr lang="en-US" sz="2000" b="1" dirty="0"/>
              <a:t>Important considerations </a:t>
            </a:r>
          </a:p>
          <a:p>
            <a:pPr marL="0" indent="0" algn="just">
              <a:buNone/>
            </a:pPr>
            <a:r>
              <a:rPr lang="en-US" sz="2000" dirty="0"/>
              <a:t>Never should questioning result in the following:</a:t>
            </a:r>
          </a:p>
          <a:p>
            <a:pPr marL="0" indent="0" algn="just">
              <a:buNone/>
            </a:pPr>
            <a:endParaRPr lang="en-US" sz="2000" dirty="0"/>
          </a:p>
          <a:p>
            <a:pPr marL="0" indent="0" algn="just">
              <a:buNone/>
            </a:pPr>
            <a:r>
              <a:rPr lang="en-US" sz="2000" dirty="0"/>
              <a:t>The institution’s policy prohibits a party  or advisor from “doing anything  that would make another party  uncomfortable or suffer anxiety,  including asking questions that  may cause a party to relive an  experience in a traumatizing way.”</a:t>
            </a:r>
          </a:p>
          <a:p>
            <a:endParaRPr lang="en-US" dirty="0"/>
          </a:p>
        </p:txBody>
      </p:sp>
      <p:cxnSp>
        <p:nvCxnSpPr>
          <p:cNvPr id="86" name="Straight Connector 85">
            <a:extLst>
              <a:ext uri="{FF2B5EF4-FFF2-40B4-BE49-F238E27FC236}">
                <a16:creationId xmlns:a16="http://schemas.microsoft.com/office/drawing/2014/main" id="{F4C50844-6236-4709-89E7-EDEB329350EB}"/>
              </a:ext>
              <a:ext uri="{C183D7F6-B498-43B3-948B-1728B52AA6E4}">
                <adec:decorative xmlns:adec="http://schemas.microsoft.com/office/drawing/2017/decorative" val="1"/>
              </a:ext>
            </a:extLst>
          </p:cNvPr>
          <p:cNvCxnSpPr>
            <a:cxnSpLocks/>
          </p:cNvCxnSpPr>
          <p:nvPr/>
        </p:nvCxnSpPr>
        <p:spPr>
          <a:xfrm>
            <a:off x="2929759" y="3219972"/>
            <a:ext cx="69604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Hand with a gavel">
            <a:extLst>
              <a:ext uri="{FF2B5EF4-FFF2-40B4-BE49-F238E27FC236}">
                <a16:creationId xmlns:a16="http://schemas.microsoft.com/office/drawing/2014/main" id="{2F33A085-A145-DAF0-B826-788AA0B53A96}"/>
              </a:ext>
            </a:extLst>
          </p:cNvPr>
          <p:cNvPicPr>
            <a:picLocks noChangeAspect="1"/>
          </p:cNvPicPr>
          <p:nvPr/>
        </p:nvPicPr>
        <p:blipFill>
          <a:blip r:embed="rId3"/>
          <a:stretch>
            <a:fillRect/>
          </a:stretch>
        </p:blipFill>
        <p:spPr>
          <a:xfrm>
            <a:off x="7574843" y="1580444"/>
            <a:ext cx="4031545" cy="2687697"/>
          </a:xfrm>
          <a:prstGeom prst="rect">
            <a:avLst/>
          </a:prstGeom>
        </p:spPr>
      </p:pic>
    </p:spTree>
    <p:extLst>
      <p:ext uri="{BB962C8B-B14F-4D97-AF65-F5344CB8AC3E}">
        <p14:creationId xmlns:p14="http://schemas.microsoft.com/office/powerpoint/2010/main" val="1670197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13">
                <a:solidFill>
                  <a:srgbClr val="EBEBEB"/>
                </a:solidFill>
              </a:rPr>
              <a:t>Purpose of </a:t>
            </a:r>
            <a:r>
              <a:rPr lang="en-US" spc="18">
                <a:solidFill>
                  <a:srgbClr val="EBEBEB"/>
                </a:solidFill>
              </a:rPr>
              <a:t>a</a:t>
            </a:r>
            <a:r>
              <a:rPr lang="en-US" spc="-84">
                <a:solidFill>
                  <a:srgbClr val="EBEBEB"/>
                </a:solidFill>
              </a:rPr>
              <a:t> </a:t>
            </a:r>
            <a:r>
              <a:rPr lang="en-US" spc="13">
                <a:solidFill>
                  <a:srgbClr val="EBEBEB"/>
                </a:solidFill>
              </a:rPr>
              <a:t>Decision</a:t>
            </a:r>
            <a:endParaRPr lang="en-US">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402ED471-819D-6FE6-D078-B1D0A10A9AFF}"/>
              </a:ext>
            </a:extLst>
          </p:cNvPr>
          <p:cNvGraphicFramePr/>
          <p:nvPr>
            <p:extLst>
              <p:ext uri="{D42A27DB-BD31-4B8C-83A1-F6EECF244321}">
                <p14:modId xmlns:p14="http://schemas.microsoft.com/office/powerpoint/2010/main" val="349273979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7688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109B5D-BC35-4376-98A2-F53B03E4E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94D90C11-98A3-40E3-B04C-A3025D645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 name="object 3"/>
          <p:cNvSpPr txBox="1">
            <a:spLocks noGrp="1"/>
          </p:cNvSpPr>
          <p:nvPr>
            <p:ph type="title"/>
          </p:nvPr>
        </p:nvSpPr>
        <p:spPr>
          <a:xfrm>
            <a:off x="967791" y="1449324"/>
            <a:ext cx="2621734" cy="4391640"/>
          </a:xfrm>
          <a:prstGeom prst="rect">
            <a:avLst/>
          </a:prstGeom>
        </p:spPr>
        <p:txBody>
          <a:bodyPr vert="horz" lIns="91440" tIns="45720" rIns="91440" bIns="45720" rtlCol="0" anchor="t">
            <a:normAutofit/>
          </a:bodyPr>
          <a:lstStyle/>
          <a:p>
            <a:pPr marL="11206"/>
            <a:r>
              <a:rPr lang="en-US" sz="2800" spc="-4">
                <a:solidFill>
                  <a:schemeClr val="tx1"/>
                </a:solidFill>
              </a:rPr>
              <a:t>Documenting the</a:t>
            </a:r>
            <a:r>
              <a:rPr lang="en-US" sz="2800" spc="-75">
                <a:solidFill>
                  <a:schemeClr val="tx1"/>
                </a:solidFill>
              </a:rPr>
              <a:t> </a:t>
            </a:r>
            <a:r>
              <a:rPr lang="en-US" sz="2800" spc="-4">
                <a:solidFill>
                  <a:schemeClr val="tx1"/>
                </a:solidFill>
              </a:rPr>
              <a:t>Decision</a:t>
            </a:r>
          </a:p>
        </p:txBody>
      </p:sp>
      <p:sp>
        <p:nvSpPr>
          <p:cNvPr id="13" name="Rectangle 12">
            <a:extLst>
              <a:ext uri="{FF2B5EF4-FFF2-40B4-BE49-F238E27FC236}">
                <a16:creationId xmlns:a16="http://schemas.microsoft.com/office/drawing/2014/main" id="{A3B28FB1-97C9-4A9E-A45B-356508C2C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object 4"/>
          <p:cNvSpPr txBox="1"/>
          <p:nvPr/>
        </p:nvSpPr>
        <p:spPr>
          <a:xfrm>
            <a:off x="3750393" y="1449324"/>
            <a:ext cx="6230220" cy="4391640"/>
          </a:xfrm>
          <a:prstGeom prst="rect">
            <a:avLst/>
          </a:prstGeom>
        </p:spPr>
        <p:txBody>
          <a:bodyPr vert="horz" lIns="91440" tIns="45720" rIns="91440" bIns="45720" rtlCol="0">
            <a:normAutofit/>
          </a:bodyPr>
          <a:lstStyle/>
          <a:p>
            <a:pPr marL="325548" marR="281843" indent="-314902">
              <a:lnSpc>
                <a:spcPct val="90000"/>
              </a:lnSpc>
              <a:spcBef>
                <a:spcPts val="1000"/>
              </a:spcBef>
              <a:buClr>
                <a:schemeClr val="accent1"/>
              </a:buClr>
              <a:buSzPct val="80000"/>
              <a:buFont typeface="Wingdings 3" charset="2"/>
              <a:buChar char=""/>
              <a:tabLst>
                <a:tab pos="325548" algn="l"/>
                <a:tab pos="326109" algn="l"/>
              </a:tabLst>
            </a:pPr>
            <a:r>
              <a:rPr lang="en-US" spc="-154"/>
              <a:t>Each </a:t>
            </a:r>
            <a:r>
              <a:rPr lang="en-US" spc="-62"/>
              <a:t>decision </a:t>
            </a:r>
            <a:r>
              <a:rPr lang="en-US" spc="-53"/>
              <a:t>should </a:t>
            </a:r>
            <a:r>
              <a:rPr lang="en-US" spc="-66"/>
              <a:t>be </a:t>
            </a:r>
            <a:r>
              <a:rPr lang="en-US" spc="-57"/>
              <a:t>explained </a:t>
            </a:r>
            <a:r>
              <a:rPr lang="en-US" spc="-13"/>
              <a:t>in </a:t>
            </a:r>
            <a:r>
              <a:rPr lang="en-US"/>
              <a:t>writing </a:t>
            </a:r>
            <a:r>
              <a:rPr lang="en-US" spc="-18"/>
              <a:t>in </a:t>
            </a:r>
            <a:r>
              <a:rPr lang="en-US" spc="-154"/>
              <a:t>as </a:t>
            </a:r>
            <a:r>
              <a:rPr lang="en-US" spc="-44"/>
              <a:t>careful </a:t>
            </a:r>
            <a:r>
              <a:rPr lang="en-US" spc="-26"/>
              <a:t>detail</a:t>
            </a:r>
            <a:r>
              <a:rPr lang="en-US" spc="-287"/>
              <a:t> </a:t>
            </a:r>
            <a:r>
              <a:rPr lang="en-US" spc="-154"/>
              <a:t>as </a:t>
            </a:r>
            <a:r>
              <a:rPr lang="en-US" spc="-124"/>
              <a:t>a  </a:t>
            </a:r>
            <a:r>
              <a:rPr lang="en-US" spc="-31"/>
              <a:t>finding </a:t>
            </a:r>
            <a:r>
              <a:rPr lang="en-US" spc="4"/>
              <a:t>of </a:t>
            </a:r>
            <a:r>
              <a:rPr lang="en-US" spc="-44"/>
              <a:t>responsibility.</a:t>
            </a:r>
            <a:r>
              <a:rPr lang="en-US" spc="128"/>
              <a:t> </a:t>
            </a:r>
            <a:r>
              <a:rPr lang="en-US" spc="-93"/>
              <a:t>Why?</a:t>
            </a:r>
            <a:endParaRPr lang="en-US"/>
          </a:p>
          <a:p>
            <a:pPr marL="769325" marR="562565" lvl="1" indent="-314902">
              <a:lnSpc>
                <a:spcPct val="90000"/>
              </a:lnSpc>
              <a:spcBef>
                <a:spcPts val="1000"/>
              </a:spcBef>
              <a:buClr>
                <a:schemeClr val="accent1"/>
              </a:buClr>
              <a:buSzPct val="80000"/>
              <a:buFont typeface="Wingdings 3" charset="2"/>
              <a:buChar char=""/>
              <a:tabLst>
                <a:tab pos="769325" algn="l"/>
                <a:tab pos="769885" algn="l"/>
              </a:tabLst>
            </a:pPr>
            <a:r>
              <a:rPr lang="en-US" spc="-115"/>
              <a:t>The </a:t>
            </a:r>
            <a:r>
              <a:rPr lang="en-US" spc="-49"/>
              <a:t>act </a:t>
            </a:r>
            <a:r>
              <a:rPr lang="en-US" spc="4"/>
              <a:t>of </a:t>
            </a:r>
            <a:r>
              <a:rPr lang="en-US" spc="-49"/>
              <a:t>documenting </a:t>
            </a:r>
            <a:r>
              <a:rPr lang="en-US" spc="-71"/>
              <a:t>helps </a:t>
            </a:r>
            <a:r>
              <a:rPr lang="en-US" spc="-124"/>
              <a:t>a </a:t>
            </a:r>
            <a:r>
              <a:rPr lang="en-US" spc="-62"/>
              <a:t>decision-maker </a:t>
            </a:r>
            <a:r>
              <a:rPr lang="en-US" spc="-57"/>
              <a:t>consider</a:t>
            </a:r>
            <a:r>
              <a:rPr lang="en-US" spc="-265"/>
              <a:t> </a:t>
            </a:r>
            <a:r>
              <a:rPr lang="en-US" spc="-31"/>
              <a:t>all  </a:t>
            </a:r>
            <a:r>
              <a:rPr lang="en-US" spc="-35"/>
              <a:t>relevant</a:t>
            </a:r>
            <a:r>
              <a:rPr lang="en-US" spc="-97"/>
              <a:t> </a:t>
            </a:r>
            <a:r>
              <a:rPr lang="en-US" spc="-119"/>
              <a:t>issues</a:t>
            </a:r>
            <a:endParaRPr lang="en-US"/>
          </a:p>
          <a:p>
            <a:pPr marL="769325" marR="169218" lvl="1" indent="-314902">
              <a:lnSpc>
                <a:spcPct val="90000"/>
              </a:lnSpc>
              <a:spcBef>
                <a:spcPts val="1000"/>
              </a:spcBef>
              <a:buClr>
                <a:schemeClr val="accent1"/>
              </a:buClr>
              <a:buSzPct val="80000"/>
              <a:buFont typeface="Wingdings 3" charset="2"/>
              <a:buChar char=""/>
              <a:tabLst>
                <a:tab pos="769325" algn="l"/>
                <a:tab pos="769885" algn="l"/>
              </a:tabLst>
            </a:pPr>
            <a:r>
              <a:rPr lang="en-US" spc="-66"/>
              <a:t>Demonstrates</a:t>
            </a:r>
            <a:r>
              <a:rPr lang="en-US" spc="-110"/>
              <a:t> </a:t>
            </a:r>
            <a:r>
              <a:rPr lang="en-US" spc="4"/>
              <a:t>that</a:t>
            </a:r>
            <a:r>
              <a:rPr lang="en-US" spc="-88"/>
              <a:t> </a:t>
            </a:r>
            <a:r>
              <a:rPr lang="en-US" spc="-9"/>
              <a:t>the</a:t>
            </a:r>
            <a:r>
              <a:rPr lang="en-US" spc="-84"/>
              <a:t> </a:t>
            </a:r>
            <a:r>
              <a:rPr lang="en-US" spc="-62"/>
              <a:t>decision</a:t>
            </a:r>
            <a:r>
              <a:rPr lang="en-US" spc="-101"/>
              <a:t> was</a:t>
            </a:r>
            <a:r>
              <a:rPr lang="en-US" spc="-97"/>
              <a:t> </a:t>
            </a:r>
            <a:r>
              <a:rPr lang="en-US" spc="-26"/>
              <a:t>informed</a:t>
            </a:r>
            <a:r>
              <a:rPr lang="en-US" spc="-88"/>
              <a:t> </a:t>
            </a:r>
            <a:r>
              <a:rPr lang="en-US" spc="-71"/>
              <a:t>and</a:t>
            </a:r>
            <a:r>
              <a:rPr lang="en-US" spc="-88"/>
              <a:t> </a:t>
            </a:r>
            <a:r>
              <a:rPr lang="en-US" spc="4"/>
              <a:t>not</a:t>
            </a:r>
            <a:r>
              <a:rPr lang="en-US" spc="-93"/>
              <a:t> </a:t>
            </a:r>
            <a:r>
              <a:rPr lang="en-US" spc="-97"/>
              <a:t>based</a:t>
            </a:r>
            <a:r>
              <a:rPr lang="en-US" spc="-88"/>
              <a:t> </a:t>
            </a:r>
            <a:r>
              <a:rPr lang="en-US" spc="-44"/>
              <a:t>on  </a:t>
            </a:r>
            <a:r>
              <a:rPr lang="en-US" spc="-53"/>
              <a:t>actual </a:t>
            </a:r>
            <a:r>
              <a:rPr lang="en-US" spc="-4"/>
              <a:t>or </a:t>
            </a:r>
            <a:r>
              <a:rPr lang="en-US" spc="-57"/>
              <a:t>perceived</a:t>
            </a:r>
            <a:r>
              <a:rPr lang="en-US" spc="-212"/>
              <a:t> </a:t>
            </a:r>
            <a:r>
              <a:rPr lang="en-US" spc="-84"/>
              <a:t>bias</a:t>
            </a:r>
            <a:endParaRPr lang="en-US"/>
          </a:p>
          <a:p>
            <a:pPr marL="769325" marR="726180" lvl="1" indent="-314902">
              <a:lnSpc>
                <a:spcPct val="90000"/>
              </a:lnSpc>
              <a:spcBef>
                <a:spcPts val="1000"/>
              </a:spcBef>
              <a:buClr>
                <a:schemeClr val="accent1"/>
              </a:buClr>
              <a:buSzPct val="80000"/>
              <a:buFont typeface="Wingdings 3" charset="2"/>
              <a:buChar char=""/>
              <a:tabLst>
                <a:tab pos="769325" algn="l"/>
                <a:tab pos="769885" algn="l"/>
              </a:tabLst>
            </a:pPr>
            <a:r>
              <a:rPr lang="en-US" spc="-66"/>
              <a:t>Demonstrates</a:t>
            </a:r>
            <a:r>
              <a:rPr lang="en-US" spc="-110"/>
              <a:t> </a:t>
            </a:r>
            <a:r>
              <a:rPr lang="en-US" spc="4"/>
              <a:t>that</a:t>
            </a:r>
            <a:r>
              <a:rPr lang="en-US" spc="-84"/>
              <a:t> </a:t>
            </a:r>
            <a:r>
              <a:rPr lang="en-US" spc="-9"/>
              <a:t>the</a:t>
            </a:r>
            <a:r>
              <a:rPr lang="en-US" spc="-88"/>
              <a:t> </a:t>
            </a:r>
            <a:r>
              <a:rPr lang="en-US" spc="-62"/>
              <a:t>decision</a:t>
            </a:r>
            <a:r>
              <a:rPr lang="en-US" spc="-101"/>
              <a:t> was</a:t>
            </a:r>
            <a:r>
              <a:rPr lang="en-US" spc="-88"/>
              <a:t> </a:t>
            </a:r>
            <a:r>
              <a:rPr lang="en-US" spc="4"/>
              <a:t>not</a:t>
            </a:r>
            <a:r>
              <a:rPr lang="en-US" spc="-97"/>
              <a:t> </a:t>
            </a:r>
            <a:r>
              <a:rPr lang="en-US" spc="13"/>
              <a:t>without</a:t>
            </a:r>
            <a:r>
              <a:rPr lang="en-US" spc="-88"/>
              <a:t> </a:t>
            </a:r>
            <a:r>
              <a:rPr lang="en-US" spc="-22"/>
              <a:t>thought,  </a:t>
            </a:r>
            <a:r>
              <a:rPr lang="en-US" spc="-31"/>
              <a:t>arbitrary, </a:t>
            </a:r>
            <a:r>
              <a:rPr lang="en-US" spc="-4"/>
              <a:t>or</a:t>
            </a:r>
            <a:r>
              <a:rPr lang="en-US" spc="-172"/>
              <a:t> </a:t>
            </a:r>
            <a:r>
              <a:rPr lang="en-US" spc="-62"/>
              <a:t>capricious</a:t>
            </a:r>
            <a:endParaRPr lang="en-US"/>
          </a:p>
          <a:p>
            <a:pPr marL="769325" lvl="1" indent="-315462">
              <a:lnSpc>
                <a:spcPct val="90000"/>
              </a:lnSpc>
              <a:spcBef>
                <a:spcPts val="1000"/>
              </a:spcBef>
              <a:buClr>
                <a:schemeClr val="accent1"/>
              </a:buClr>
              <a:buSzPct val="80000"/>
              <a:buFont typeface="Wingdings 3" charset="2"/>
              <a:buChar char=""/>
              <a:tabLst>
                <a:tab pos="769325" algn="l"/>
                <a:tab pos="769885" algn="l"/>
              </a:tabLst>
            </a:pPr>
            <a:r>
              <a:rPr lang="en-US" spc="-66"/>
              <a:t>Demonstrates </a:t>
            </a:r>
            <a:r>
              <a:rPr lang="en-US" spc="-40"/>
              <a:t>alignment </a:t>
            </a:r>
            <a:r>
              <a:rPr lang="en-US" spc="18"/>
              <a:t>with </a:t>
            </a:r>
            <a:r>
              <a:rPr lang="en-US" spc="-18"/>
              <a:t>institution’s</a:t>
            </a:r>
            <a:r>
              <a:rPr lang="en-US" spc="-366"/>
              <a:t> </a:t>
            </a:r>
            <a:r>
              <a:rPr lang="en-US" spc="-44"/>
              <a:t>disciplinary </a:t>
            </a:r>
            <a:r>
              <a:rPr lang="en-US" spc="-49"/>
              <a:t>philosophy</a:t>
            </a:r>
            <a:endParaRPr lang="en-US"/>
          </a:p>
          <a:p>
            <a:pPr marL="769325" marR="4483" lvl="1" indent="-314902">
              <a:lnSpc>
                <a:spcPct val="90000"/>
              </a:lnSpc>
              <a:spcBef>
                <a:spcPts val="1000"/>
              </a:spcBef>
              <a:buClr>
                <a:schemeClr val="accent1"/>
              </a:buClr>
              <a:buSzPct val="80000"/>
              <a:buFont typeface="Wingdings 3" charset="2"/>
              <a:buChar char=""/>
              <a:tabLst>
                <a:tab pos="769325" algn="l"/>
                <a:tab pos="769885" algn="l"/>
              </a:tabLst>
            </a:pPr>
            <a:r>
              <a:rPr lang="en-US" spc="-84"/>
              <a:t>Provides </a:t>
            </a:r>
            <a:r>
              <a:rPr lang="en-US" spc="-88"/>
              <a:t>appeals </a:t>
            </a:r>
            <a:r>
              <a:rPr lang="en-US" spc="-22"/>
              <a:t>official </a:t>
            </a:r>
            <a:r>
              <a:rPr lang="en-US" spc="-66"/>
              <a:t>and </a:t>
            </a:r>
            <a:r>
              <a:rPr lang="en-US" spc="-88"/>
              <a:t>any </a:t>
            </a:r>
            <a:r>
              <a:rPr lang="en-US" spc="-44"/>
              <a:t>reviewing </a:t>
            </a:r>
            <a:r>
              <a:rPr lang="en-US" spc="-18"/>
              <a:t>court </a:t>
            </a:r>
            <a:r>
              <a:rPr lang="en-US" spc="18"/>
              <a:t>with</a:t>
            </a:r>
            <a:r>
              <a:rPr lang="en-US" spc="-274"/>
              <a:t> </a:t>
            </a:r>
            <a:r>
              <a:rPr lang="en-US" spc="-124"/>
              <a:t>a </a:t>
            </a:r>
            <a:r>
              <a:rPr lang="en-US" spc="-75"/>
              <a:t>reason </a:t>
            </a:r>
            <a:r>
              <a:rPr lang="en-US" spc="18"/>
              <a:t>to  </a:t>
            </a:r>
            <a:r>
              <a:rPr lang="en-US" spc="-40"/>
              <a:t>grant</a:t>
            </a:r>
            <a:r>
              <a:rPr lang="en-US" spc="-88"/>
              <a:t> </a:t>
            </a:r>
            <a:r>
              <a:rPr lang="en-US" spc="-13"/>
              <a:t>the</a:t>
            </a:r>
            <a:r>
              <a:rPr lang="en-US" spc="-84"/>
              <a:t> </a:t>
            </a:r>
            <a:r>
              <a:rPr lang="en-US" spc="-57"/>
              <a:t>sanctioning</a:t>
            </a:r>
            <a:r>
              <a:rPr lang="en-US" spc="-119"/>
              <a:t> </a:t>
            </a:r>
            <a:r>
              <a:rPr lang="en-US" spc="-22"/>
              <a:t>official</a:t>
            </a:r>
            <a:r>
              <a:rPr lang="en-US" spc="-84"/>
              <a:t> </a:t>
            </a:r>
            <a:r>
              <a:rPr lang="en-US" spc="-40"/>
              <a:t>discretion</a:t>
            </a:r>
            <a:r>
              <a:rPr lang="en-US" spc="-93"/>
              <a:t> </a:t>
            </a:r>
            <a:r>
              <a:rPr lang="en-US" spc="-13"/>
              <a:t>in</a:t>
            </a:r>
            <a:r>
              <a:rPr lang="en-US" spc="-79"/>
              <a:t> </a:t>
            </a:r>
            <a:r>
              <a:rPr lang="en-US" spc="-13"/>
              <a:t>his/her</a:t>
            </a:r>
            <a:r>
              <a:rPr lang="en-US" spc="-97"/>
              <a:t> </a:t>
            </a:r>
            <a:r>
              <a:rPr lang="en-US" spc="-62"/>
              <a:t>decision</a:t>
            </a:r>
            <a:endParaRPr lang="en-US"/>
          </a:p>
          <a:p>
            <a:pPr marL="325548" indent="-314902">
              <a:lnSpc>
                <a:spcPct val="90000"/>
              </a:lnSpc>
              <a:spcBef>
                <a:spcPts val="1000"/>
              </a:spcBef>
              <a:buClr>
                <a:schemeClr val="accent1"/>
              </a:buClr>
              <a:buSzPct val="80000"/>
              <a:buFont typeface="Wingdings 3" charset="2"/>
              <a:buChar char=""/>
              <a:tabLst>
                <a:tab pos="325548" algn="l"/>
                <a:tab pos="326109" algn="l"/>
              </a:tabLst>
            </a:pPr>
            <a:r>
              <a:rPr lang="en-US" spc="-115"/>
              <a:t>The </a:t>
            </a:r>
            <a:r>
              <a:rPr lang="en-US" spc="-62"/>
              <a:t>decision </a:t>
            </a:r>
            <a:r>
              <a:rPr lang="en-US" spc="-71"/>
              <a:t>need </a:t>
            </a:r>
            <a:r>
              <a:rPr lang="en-US" spc="4"/>
              <a:t>not </a:t>
            </a:r>
            <a:r>
              <a:rPr lang="en-US" spc="-66"/>
              <a:t>be</a:t>
            </a:r>
            <a:r>
              <a:rPr lang="en-US" spc="-199"/>
              <a:t> </a:t>
            </a:r>
            <a:r>
              <a:rPr lang="en-US" spc="-44"/>
              <a:t>lengthy</a:t>
            </a:r>
            <a:endParaRPr lang="en-US"/>
          </a:p>
        </p:txBody>
      </p:sp>
    </p:spTree>
    <p:extLst>
      <p:ext uri="{BB962C8B-B14F-4D97-AF65-F5344CB8AC3E}">
        <p14:creationId xmlns:p14="http://schemas.microsoft.com/office/powerpoint/2010/main" val="2162314546"/>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9">
                <a:solidFill>
                  <a:srgbClr val="EBEBEB"/>
                </a:solidFill>
              </a:rPr>
              <a:t>Critical</a:t>
            </a:r>
            <a:r>
              <a:rPr lang="en-US" sz="3200" spc="-53">
                <a:solidFill>
                  <a:srgbClr val="EBEBEB"/>
                </a:solidFill>
              </a:rPr>
              <a:t> </a:t>
            </a:r>
            <a:r>
              <a:rPr lang="en-US" sz="3200" spc="13">
                <a:solidFill>
                  <a:srgbClr val="EBEBEB"/>
                </a:solidFill>
              </a:rPr>
              <a:t>Elements</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11206" marR="4483">
              <a:spcBef>
                <a:spcPts val="1000"/>
              </a:spcBef>
              <a:buClr>
                <a:schemeClr val="accent1"/>
              </a:buClr>
              <a:buSzPct val="80000"/>
              <a:buFont typeface="Wingdings 3" charset="2"/>
              <a:buChar char=""/>
            </a:pPr>
            <a:r>
              <a:rPr lang="en-US" sz="2000" spc="13">
                <a:solidFill>
                  <a:schemeClr val="tx1">
                    <a:lumMod val="75000"/>
                    <a:lumOff val="25000"/>
                  </a:schemeClr>
                </a:solidFill>
              </a:rPr>
              <a:t>*May </a:t>
            </a:r>
            <a:r>
              <a:rPr lang="en-US" sz="2000" spc="-93">
                <a:solidFill>
                  <a:schemeClr val="tx1">
                    <a:lumMod val="75000"/>
                    <a:lumOff val="25000"/>
                  </a:schemeClr>
                </a:solidFill>
              </a:rPr>
              <a:t>incorporate </a:t>
            </a:r>
            <a:r>
              <a:rPr lang="en-US" sz="2000" spc="-88">
                <a:solidFill>
                  <a:schemeClr val="tx1">
                    <a:lumMod val="75000"/>
                    <a:lumOff val="25000"/>
                  </a:schemeClr>
                </a:solidFill>
              </a:rPr>
              <a:t>investigative</a:t>
            </a:r>
            <a:r>
              <a:rPr lang="en-US" sz="2000" spc="-274">
                <a:solidFill>
                  <a:schemeClr val="tx1">
                    <a:lumMod val="75000"/>
                    <a:lumOff val="25000"/>
                  </a:schemeClr>
                </a:solidFill>
              </a:rPr>
              <a:t> </a:t>
            </a:r>
            <a:r>
              <a:rPr lang="en-US" sz="2000" spc="-71">
                <a:solidFill>
                  <a:schemeClr val="tx1">
                    <a:lumMod val="75000"/>
                    <a:lumOff val="25000"/>
                  </a:schemeClr>
                </a:solidFill>
              </a:rPr>
              <a:t>report  for </a:t>
            </a:r>
            <a:r>
              <a:rPr lang="en-US" sz="2000" spc="-146">
                <a:solidFill>
                  <a:schemeClr val="tx1">
                    <a:lumMod val="75000"/>
                    <a:lumOff val="25000"/>
                  </a:schemeClr>
                </a:solidFill>
              </a:rPr>
              <a:t>some </a:t>
            </a:r>
            <a:r>
              <a:rPr lang="en-US" sz="2000" spc="-88">
                <a:solidFill>
                  <a:schemeClr val="tx1">
                    <a:lumMod val="75000"/>
                    <a:lumOff val="25000"/>
                  </a:schemeClr>
                </a:solidFill>
              </a:rPr>
              <a:t>or </a:t>
            </a:r>
            <a:r>
              <a:rPr lang="en-US" sz="2000" spc="-146">
                <a:solidFill>
                  <a:schemeClr val="tx1">
                    <a:lumMod val="75000"/>
                    <a:lumOff val="25000"/>
                  </a:schemeClr>
                </a:solidFill>
              </a:rPr>
              <a:t>much </a:t>
            </a:r>
            <a:r>
              <a:rPr lang="en-US" sz="2000" spc="-75">
                <a:solidFill>
                  <a:schemeClr val="tx1">
                    <a:lumMod val="75000"/>
                    <a:lumOff val="25000"/>
                  </a:schemeClr>
                </a:solidFill>
              </a:rPr>
              <a:t>of </a:t>
            </a:r>
            <a:r>
              <a:rPr lang="en-US" sz="2000" spc="-66">
                <a:solidFill>
                  <a:schemeClr val="tx1">
                    <a:lumMod val="75000"/>
                    <a:lumOff val="25000"/>
                  </a:schemeClr>
                </a:solidFill>
              </a:rPr>
              <a:t>the</a:t>
            </a:r>
            <a:r>
              <a:rPr lang="en-US" sz="2000" spc="-35">
                <a:solidFill>
                  <a:schemeClr val="tx1">
                    <a:lumMod val="75000"/>
                    <a:lumOff val="25000"/>
                  </a:schemeClr>
                </a:solidFill>
              </a:rPr>
              <a:t> </a:t>
            </a:r>
            <a:r>
              <a:rPr lang="en-US" sz="2000" spc="-84">
                <a:solidFill>
                  <a:schemeClr val="tx1">
                    <a:lumMod val="75000"/>
                    <a:lumOff val="25000"/>
                  </a:schemeClr>
                </a:solidFill>
              </a:rPr>
              <a:t>following:</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49">
                <a:solidFill>
                  <a:schemeClr val="tx1">
                    <a:lumMod val="75000"/>
                    <a:lumOff val="25000"/>
                  </a:schemeClr>
                </a:solidFill>
              </a:rPr>
              <a:t>-Preliminary </a:t>
            </a:r>
            <a:r>
              <a:rPr lang="en-US" sz="2000" spc="-119">
                <a:solidFill>
                  <a:schemeClr val="tx1">
                    <a:lumMod val="75000"/>
                    <a:lumOff val="25000"/>
                  </a:schemeClr>
                </a:solidFill>
              </a:rPr>
              <a:t>case</a:t>
            </a:r>
            <a:r>
              <a:rPr lang="en-US" sz="2000" spc="-172">
                <a:solidFill>
                  <a:schemeClr val="tx1">
                    <a:lumMod val="75000"/>
                    <a:lumOff val="25000"/>
                  </a:schemeClr>
                </a:solidFill>
              </a:rPr>
              <a:t> </a:t>
            </a:r>
            <a:r>
              <a:rPr lang="en-US" sz="2000" spc="-22">
                <a:solidFill>
                  <a:schemeClr val="tx1">
                    <a:lumMod val="75000"/>
                    <a:lumOff val="25000"/>
                  </a:schemeClr>
                </a:solidFill>
              </a:rPr>
              <a:t>information</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49">
                <a:solidFill>
                  <a:schemeClr val="tx1">
                    <a:lumMod val="75000"/>
                    <a:lumOff val="25000"/>
                  </a:schemeClr>
                </a:solidFill>
              </a:rPr>
              <a:t>-History </a:t>
            </a:r>
            <a:r>
              <a:rPr lang="en-US" sz="2000" spc="-4">
                <a:solidFill>
                  <a:schemeClr val="tx1">
                    <a:lumMod val="75000"/>
                    <a:lumOff val="25000"/>
                  </a:schemeClr>
                </a:solidFill>
              </a:rPr>
              <a:t>of </a:t>
            </a:r>
            <a:r>
              <a:rPr lang="en-US" sz="2000" spc="-18">
                <a:solidFill>
                  <a:schemeClr val="tx1">
                    <a:lumMod val="75000"/>
                    <a:lumOff val="25000"/>
                  </a:schemeClr>
                </a:solidFill>
              </a:rPr>
              <a:t>the</a:t>
            </a:r>
            <a:r>
              <a:rPr lang="en-US" sz="2000" spc="-207">
                <a:solidFill>
                  <a:schemeClr val="tx1">
                    <a:lumMod val="75000"/>
                    <a:lumOff val="25000"/>
                  </a:schemeClr>
                </a:solidFill>
              </a:rPr>
              <a:t> </a:t>
            </a:r>
            <a:r>
              <a:rPr lang="en-US" sz="2000" spc="-119">
                <a:solidFill>
                  <a:schemeClr val="tx1">
                    <a:lumMod val="75000"/>
                    <a:lumOff val="25000"/>
                  </a:schemeClr>
                </a:solidFill>
              </a:rPr>
              <a:t>case</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57">
                <a:solidFill>
                  <a:schemeClr val="tx1">
                    <a:lumMod val="75000"/>
                    <a:lumOff val="25000"/>
                  </a:schemeClr>
                </a:solidFill>
              </a:rPr>
              <a:t>-Allegations</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53">
                <a:solidFill>
                  <a:schemeClr val="tx1">
                    <a:lumMod val="75000"/>
                    <a:lumOff val="25000"/>
                  </a:schemeClr>
                </a:solidFill>
              </a:rPr>
              <a:t>-Applicable</a:t>
            </a:r>
            <a:r>
              <a:rPr lang="en-US" sz="2000" spc="-137">
                <a:solidFill>
                  <a:schemeClr val="tx1">
                    <a:lumMod val="75000"/>
                    <a:lumOff val="25000"/>
                  </a:schemeClr>
                </a:solidFill>
              </a:rPr>
              <a:t> </a:t>
            </a:r>
            <a:r>
              <a:rPr lang="en-US" sz="2000" spc="-44">
                <a:solidFill>
                  <a:schemeClr val="tx1">
                    <a:lumMod val="75000"/>
                    <a:lumOff val="25000"/>
                  </a:schemeClr>
                </a:solidFill>
              </a:rPr>
              <a:t>policies/procedures</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71">
                <a:solidFill>
                  <a:schemeClr val="tx1">
                    <a:lumMod val="75000"/>
                    <a:lumOff val="25000"/>
                  </a:schemeClr>
                </a:solidFill>
              </a:rPr>
              <a:t>-Standard </a:t>
            </a:r>
            <a:r>
              <a:rPr lang="en-US" sz="2000" spc="-4">
                <a:solidFill>
                  <a:schemeClr val="tx1">
                    <a:lumMod val="75000"/>
                    <a:lumOff val="25000"/>
                  </a:schemeClr>
                </a:solidFill>
              </a:rPr>
              <a:t>of</a:t>
            </a:r>
            <a:r>
              <a:rPr lang="en-US" sz="2000" spc="-101">
                <a:solidFill>
                  <a:schemeClr val="tx1">
                    <a:lumMod val="75000"/>
                    <a:lumOff val="25000"/>
                  </a:schemeClr>
                </a:solidFill>
              </a:rPr>
              <a:t> </a:t>
            </a:r>
            <a:r>
              <a:rPr lang="en-US" sz="2000" spc="-71">
                <a:solidFill>
                  <a:schemeClr val="tx1">
                    <a:lumMod val="75000"/>
                    <a:lumOff val="25000"/>
                  </a:schemeClr>
                </a:solidFill>
              </a:rPr>
              <a:t>evidence</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88">
                <a:solidFill>
                  <a:schemeClr val="tx1">
                    <a:lumMod val="75000"/>
                    <a:lumOff val="25000"/>
                  </a:schemeClr>
                </a:solidFill>
              </a:rPr>
              <a:t>-Evidence</a:t>
            </a:r>
            <a:r>
              <a:rPr lang="en-US" sz="2000" spc="-93">
                <a:solidFill>
                  <a:schemeClr val="tx1">
                    <a:lumMod val="75000"/>
                    <a:lumOff val="25000"/>
                  </a:schemeClr>
                </a:solidFill>
              </a:rPr>
              <a:t> </a:t>
            </a:r>
            <a:r>
              <a:rPr lang="en-US" sz="2000" spc="-62">
                <a:solidFill>
                  <a:schemeClr val="tx1">
                    <a:lumMod val="75000"/>
                    <a:lumOff val="25000"/>
                  </a:schemeClr>
                </a:solidFill>
              </a:rPr>
              <a:t>considered</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75">
                <a:solidFill>
                  <a:schemeClr val="tx1">
                    <a:lumMod val="75000"/>
                    <a:lumOff val="25000"/>
                  </a:schemeClr>
                </a:solidFill>
              </a:rPr>
              <a:t>-Factual </a:t>
            </a:r>
            <a:r>
              <a:rPr lang="en-US" sz="2000" spc="-44">
                <a:solidFill>
                  <a:schemeClr val="tx1">
                    <a:lumMod val="75000"/>
                    <a:lumOff val="25000"/>
                  </a:schemeClr>
                </a:solidFill>
              </a:rPr>
              <a:t>findings</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75">
                <a:solidFill>
                  <a:schemeClr val="tx1">
                    <a:lumMod val="75000"/>
                    <a:lumOff val="25000"/>
                  </a:schemeClr>
                </a:solidFill>
              </a:rPr>
              <a:t>-Analysis </a:t>
            </a:r>
            <a:r>
              <a:rPr lang="en-US" sz="2000" spc="-71">
                <a:solidFill>
                  <a:schemeClr val="tx1">
                    <a:lumMod val="75000"/>
                    <a:lumOff val="25000"/>
                  </a:schemeClr>
                </a:solidFill>
              </a:rPr>
              <a:t>and</a:t>
            </a:r>
            <a:r>
              <a:rPr lang="en-US" sz="2000" spc="-119">
                <a:solidFill>
                  <a:schemeClr val="tx1">
                    <a:lumMod val="75000"/>
                    <a:lumOff val="25000"/>
                  </a:schemeClr>
                </a:solidFill>
              </a:rPr>
              <a:t> </a:t>
            </a:r>
            <a:r>
              <a:rPr lang="en-US" sz="2000" spc="-57">
                <a:solidFill>
                  <a:schemeClr val="tx1">
                    <a:lumMod val="75000"/>
                    <a:lumOff val="25000"/>
                  </a:schemeClr>
                </a:solidFill>
              </a:rPr>
              <a:t>conclusion</a:t>
            </a:r>
            <a:endParaRPr lang="en-US" sz="2000">
              <a:solidFill>
                <a:schemeClr val="tx1">
                  <a:lumMod val="75000"/>
                  <a:lumOff val="25000"/>
                </a:schemeClr>
              </a:solidFill>
            </a:endParaRPr>
          </a:p>
          <a:p>
            <a:pPr marL="435932">
              <a:spcBef>
                <a:spcPts val="1000"/>
              </a:spcBef>
              <a:buClr>
                <a:schemeClr val="accent1"/>
              </a:buClr>
              <a:buSzPct val="80000"/>
              <a:buFont typeface="Wingdings 3" charset="2"/>
              <a:buChar char=""/>
            </a:pPr>
            <a:r>
              <a:rPr lang="en-US" sz="2000" spc="-79">
                <a:solidFill>
                  <a:schemeClr val="tx1">
                    <a:lumMod val="75000"/>
                    <a:lumOff val="25000"/>
                  </a:schemeClr>
                </a:solidFill>
              </a:rPr>
              <a:t>-Sanctions</a:t>
            </a:r>
            <a:endParaRPr lang="en-US" sz="2000">
              <a:solidFill>
                <a:schemeClr val="tx1">
                  <a:lumMod val="75000"/>
                  <a:lumOff val="25000"/>
                </a:schemeClr>
              </a:solidFill>
            </a:endParaRPr>
          </a:p>
        </p:txBody>
      </p:sp>
    </p:spTree>
    <p:extLst>
      <p:ext uri="{BB962C8B-B14F-4D97-AF65-F5344CB8AC3E}">
        <p14:creationId xmlns:p14="http://schemas.microsoft.com/office/powerpoint/2010/main" val="3652674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13">
                <a:solidFill>
                  <a:srgbClr val="EBEBEB"/>
                </a:solidFill>
              </a:rPr>
              <a:t>Preliminary Case</a:t>
            </a:r>
            <a:r>
              <a:rPr lang="en-US" spc="-84">
                <a:solidFill>
                  <a:srgbClr val="EBEBEB"/>
                </a:solidFill>
              </a:rPr>
              <a:t> </a:t>
            </a:r>
            <a:r>
              <a:rPr lang="en-US" spc="13">
                <a:solidFill>
                  <a:srgbClr val="EBEBEB"/>
                </a:solidFill>
              </a:rPr>
              <a:t>Information</a:t>
            </a:r>
            <a:endParaRPr lang="en-US">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3DC7BADB-7BBD-93E7-1AB6-FA9D9B9408DC}"/>
              </a:ext>
            </a:extLst>
          </p:cNvPr>
          <p:cNvGraphicFramePr/>
          <p:nvPr>
            <p:extLst>
              <p:ext uri="{D42A27DB-BD31-4B8C-83A1-F6EECF244321}">
                <p14:modId xmlns:p14="http://schemas.microsoft.com/office/powerpoint/2010/main" val="334743868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3035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13">
                <a:solidFill>
                  <a:srgbClr val="EBEBEB"/>
                </a:solidFill>
              </a:rPr>
              <a:t>History of </a:t>
            </a:r>
            <a:r>
              <a:rPr lang="en-US" spc="9">
                <a:solidFill>
                  <a:srgbClr val="EBEBEB"/>
                </a:solidFill>
              </a:rPr>
              <a:t>the</a:t>
            </a:r>
            <a:r>
              <a:rPr lang="en-US" spc="-128">
                <a:solidFill>
                  <a:srgbClr val="EBEBEB"/>
                </a:solidFill>
              </a:rPr>
              <a:t> </a:t>
            </a:r>
            <a:r>
              <a:rPr lang="en-US" spc="13">
                <a:solidFill>
                  <a:srgbClr val="EBEBEB"/>
                </a:solidFill>
              </a:rPr>
              <a:t>Case</a:t>
            </a:r>
            <a:endParaRPr lang="en-US">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DA512B66-7896-65FB-F5DD-CE44C9B73164}"/>
              </a:ext>
            </a:extLst>
          </p:cNvPr>
          <p:cNvGraphicFramePr/>
          <p:nvPr>
            <p:extLst>
              <p:ext uri="{D42A27DB-BD31-4B8C-83A1-F6EECF244321}">
                <p14:modId xmlns:p14="http://schemas.microsoft.com/office/powerpoint/2010/main" val="4092588363"/>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9369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z="3300" spc="18">
                <a:solidFill>
                  <a:srgbClr val="EBEBEB"/>
                </a:solidFill>
              </a:rPr>
              <a:t>Summarizing</a:t>
            </a:r>
            <a:r>
              <a:rPr lang="en-US" sz="3300" spc="-62">
                <a:solidFill>
                  <a:srgbClr val="EBEBEB"/>
                </a:solidFill>
              </a:rPr>
              <a:t> </a:t>
            </a:r>
            <a:r>
              <a:rPr lang="en-US" sz="3300" spc="9">
                <a:solidFill>
                  <a:srgbClr val="EBEBEB"/>
                </a:solidFill>
              </a:rPr>
              <a:t>Allegations</a:t>
            </a:r>
            <a:endParaRPr lang="en-US" sz="3300">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F3BB3D69-9016-BEE8-7C24-E14EDC77DAAE}"/>
              </a:ext>
            </a:extLst>
          </p:cNvPr>
          <p:cNvGraphicFramePr/>
          <p:nvPr>
            <p:extLst>
              <p:ext uri="{D42A27DB-BD31-4B8C-83A1-F6EECF244321}">
                <p14:modId xmlns:p14="http://schemas.microsoft.com/office/powerpoint/2010/main" val="3634614436"/>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5302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13">
                <a:solidFill>
                  <a:srgbClr val="EBEBEB"/>
                </a:solidFill>
              </a:rPr>
              <a:t>Factual</a:t>
            </a:r>
            <a:r>
              <a:rPr lang="en-US" spc="-75">
                <a:solidFill>
                  <a:srgbClr val="EBEBEB"/>
                </a:solidFill>
              </a:rPr>
              <a:t> </a:t>
            </a:r>
            <a:r>
              <a:rPr lang="en-US" spc="13">
                <a:solidFill>
                  <a:srgbClr val="EBEBEB"/>
                </a:solidFill>
              </a:rPr>
              <a:t>Findings</a:t>
            </a:r>
            <a:endParaRPr lang="en-US">
              <a:solidFill>
                <a:srgbClr val="EBEBEB"/>
              </a:solidFill>
            </a:endParaRPr>
          </a:p>
        </p:txBody>
      </p:sp>
      <p:sp>
        <p:nvSpPr>
          <p:cNvPr id="21"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2" name="object 3">
            <a:extLst>
              <a:ext uri="{FF2B5EF4-FFF2-40B4-BE49-F238E27FC236}">
                <a16:creationId xmlns:a16="http://schemas.microsoft.com/office/drawing/2014/main" id="{021E47EB-6060-7AA9-76C9-F73AC4485AB3}"/>
              </a:ext>
            </a:extLst>
          </p:cNvPr>
          <p:cNvGraphicFramePr/>
          <p:nvPr>
            <p:extLst>
              <p:ext uri="{D42A27DB-BD31-4B8C-83A1-F6EECF244321}">
                <p14:modId xmlns:p14="http://schemas.microsoft.com/office/powerpoint/2010/main" val="1871756670"/>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8372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object 2"/>
          <p:cNvSpPr txBox="1">
            <a:spLocks noGrp="1"/>
          </p:cNvSpPr>
          <p:nvPr>
            <p:ph type="title"/>
          </p:nvPr>
        </p:nvSpPr>
        <p:spPr>
          <a:xfrm>
            <a:off x="1154955" y="973667"/>
            <a:ext cx="2942210" cy="4833745"/>
          </a:xfrm>
          <a:prstGeom prst="rect">
            <a:avLst/>
          </a:prstGeom>
        </p:spPr>
        <p:txBody>
          <a:bodyPr vert="horz" lIns="91440" tIns="45720" rIns="91440" bIns="45720" rtlCol="0" anchor="ctr">
            <a:normAutofit/>
          </a:bodyPr>
          <a:lstStyle/>
          <a:p>
            <a:pPr marL="11206"/>
            <a:r>
              <a:rPr lang="en-US" spc="13">
                <a:solidFill>
                  <a:srgbClr val="EBEBEB"/>
                </a:solidFill>
              </a:rPr>
              <a:t>Factual Findings</a:t>
            </a:r>
            <a:r>
              <a:rPr lang="en-US" spc="-79">
                <a:solidFill>
                  <a:srgbClr val="EBEBEB"/>
                </a:solidFill>
              </a:rPr>
              <a:t> </a:t>
            </a:r>
            <a:r>
              <a:rPr lang="en-US" spc="9">
                <a:solidFill>
                  <a:srgbClr val="EBEBEB"/>
                </a:solidFill>
              </a:rPr>
              <a:t>(cont.)</a:t>
            </a:r>
            <a:endParaRPr lang="en-US">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object 3">
            <a:extLst>
              <a:ext uri="{FF2B5EF4-FFF2-40B4-BE49-F238E27FC236}">
                <a16:creationId xmlns:a16="http://schemas.microsoft.com/office/drawing/2014/main" id="{6950FCF0-CB56-550E-F8E9-1F395366D836}"/>
              </a:ext>
            </a:extLst>
          </p:cNvPr>
          <p:cNvGraphicFramePr/>
          <p:nvPr>
            <p:extLst>
              <p:ext uri="{D42A27DB-BD31-4B8C-83A1-F6EECF244321}">
                <p14:modId xmlns:p14="http://schemas.microsoft.com/office/powerpoint/2010/main" val="162147179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7210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9">
                <a:solidFill>
                  <a:srgbClr val="EBEBEB"/>
                </a:solidFill>
              </a:rPr>
              <a:t>Important Language</a:t>
            </a:r>
            <a:r>
              <a:rPr lang="en-US" sz="3200" spc="71">
                <a:solidFill>
                  <a:srgbClr val="EBEBEB"/>
                </a:solidFill>
              </a:rPr>
              <a:t> </a:t>
            </a:r>
            <a:r>
              <a:rPr lang="en-US" sz="3200" spc="-9">
                <a:solidFill>
                  <a:srgbClr val="EBEBEB"/>
                </a:solidFill>
              </a:rPr>
              <a:t>Considerations</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11206">
              <a:spcBef>
                <a:spcPts val="1000"/>
              </a:spcBef>
              <a:buClr>
                <a:schemeClr val="accent1"/>
              </a:buClr>
              <a:buSzPct val="80000"/>
              <a:buFont typeface="Wingdings 3" charset="2"/>
              <a:buChar char=""/>
            </a:pPr>
            <a:r>
              <a:rPr lang="en-US" sz="2000" spc="-132">
                <a:solidFill>
                  <a:schemeClr val="tx1">
                    <a:lumMod val="75000"/>
                    <a:lumOff val="25000"/>
                  </a:schemeClr>
                </a:solidFill>
              </a:rPr>
              <a:t>Use </a:t>
            </a:r>
            <a:r>
              <a:rPr lang="en-US" sz="2000" spc="-35">
                <a:solidFill>
                  <a:schemeClr val="tx1">
                    <a:lumMod val="75000"/>
                    <a:lumOff val="25000"/>
                  </a:schemeClr>
                </a:solidFill>
              </a:rPr>
              <a:t>objective</a:t>
            </a:r>
            <a:r>
              <a:rPr lang="en-US" sz="2000" spc="-49">
                <a:solidFill>
                  <a:schemeClr val="tx1">
                    <a:lumMod val="75000"/>
                    <a:lumOff val="25000"/>
                  </a:schemeClr>
                </a:solidFill>
              </a:rPr>
              <a:t> </a:t>
            </a:r>
            <a:r>
              <a:rPr lang="en-US" sz="2000" spc="-35">
                <a:solidFill>
                  <a:schemeClr val="tx1">
                    <a:lumMod val="75000"/>
                    <a:lumOff val="25000"/>
                  </a:schemeClr>
                </a:solidFill>
              </a:rPr>
              <a:t>terms</a:t>
            </a:r>
            <a:endParaRPr lang="en-US" sz="2000">
              <a:solidFill>
                <a:schemeClr val="tx1">
                  <a:lumMod val="75000"/>
                  <a:lumOff val="25000"/>
                </a:schemeClr>
              </a:solidFill>
            </a:endParaRPr>
          </a:p>
          <a:p>
            <a:pPr marL="297532" marR="472913">
              <a:spcBef>
                <a:spcPts val="1000"/>
              </a:spcBef>
              <a:buClr>
                <a:schemeClr val="accent1"/>
              </a:buClr>
              <a:buSzPct val="80000"/>
              <a:buFont typeface="Wingdings 3" charset="2"/>
              <a:buChar char=""/>
            </a:pPr>
            <a:r>
              <a:rPr lang="en-US" sz="2000" spc="-22">
                <a:solidFill>
                  <a:schemeClr val="tx1">
                    <a:lumMod val="75000"/>
                    <a:lumOff val="25000"/>
                  </a:schemeClr>
                </a:solidFill>
              </a:rPr>
              <a:t>“Complainant”</a:t>
            </a:r>
            <a:r>
              <a:rPr lang="en-US" sz="2000" spc="-110">
                <a:solidFill>
                  <a:schemeClr val="tx1">
                    <a:lumMod val="75000"/>
                    <a:lumOff val="25000"/>
                  </a:schemeClr>
                </a:solidFill>
              </a:rPr>
              <a:t> </a:t>
            </a:r>
            <a:r>
              <a:rPr lang="en-US" sz="2000" spc="-71">
                <a:solidFill>
                  <a:schemeClr val="tx1">
                    <a:lumMod val="75000"/>
                    <a:lumOff val="25000"/>
                  </a:schemeClr>
                </a:solidFill>
              </a:rPr>
              <a:t>and</a:t>
            </a:r>
            <a:r>
              <a:rPr lang="en-US" sz="2000" spc="-84">
                <a:solidFill>
                  <a:schemeClr val="tx1">
                    <a:lumMod val="75000"/>
                    <a:lumOff val="25000"/>
                  </a:schemeClr>
                </a:solidFill>
              </a:rPr>
              <a:t> </a:t>
            </a:r>
            <a:r>
              <a:rPr lang="en-US" sz="2000" spc="-9">
                <a:solidFill>
                  <a:schemeClr val="tx1">
                    <a:lumMod val="75000"/>
                    <a:lumOff val="25000"/>
                  </a:schemeClr>
                </a:solidFill>
              </a:rPr>
              <a:t>“respondent”</a:t>
            </a:r>
            <a:r>
              <a:rPr lang="en-US" sz="2000" spc="-88">
                <a:solidFill>
                  <a:schemeClr val="tx1">
                    <a:lumMod val="75000"/>
                    <a:lumOff val="25000"/>
                  </a:schemeClr>
                </a:solidFill>
              </a:rPr>
              <a:t> </a:t>
            </a:r>
            <a:r>
              <a:rPr lang="en-US" sz="2000" spc="-18">
                <a:solidFill>
                  <a:schemeClr val="tx1">
                    <a:lumMod val="75000"/>
                    <a:lumOff val="25000"/>
                  </a:schemeClr>
                </a:solidFill>
              </a:rPr>
              <a:t>rather</a:t>
            </a:r>
            <a:r>
              <a:rPr lang="en-US" sz="2000" spc="-84">
                <a:solidFill>
                  <a:schemeClr val="tx1">
                    <a:lumMod val="75000"/>
                    <a:lumOff val="25000"/>
                  </a:schemeClr>
                </a:solidFill>
              </a:rPr>
              <a:t> </a:t>
            </a:r>
            <a:r>
              <a:rPr lang="en-US" sz="2000" spc="-26">
                <a:solidFill>
                  <a:schemeClr val="tx1">
                    <a:lumMod val="75000"/>
                    <a:lumOff val="25000"/>
                  </a:schemeClr>
                </a:solidFill>
              </a:rPr>
              <a:t>than</a:t>
            </a:r>
            <a:r>
              <a:rPr lang="en-US" sz="2000" spc="-88">
                <a:solidFill>
                  <a:schemeClr val="tx1">
                    <a:lumMod val="75000"/>
                    <a:lumOff val="25000"/>
                  </a:schemeClr>
                </a:solidFill>
              </a:rPr>
              <a:t> </a:t>
            </a:r>
            <a:r>
              <a:rPr lang="en-US" sz="2000" spc="22">
                <a:solidFill>
                  <a:schemeClr val="tx1">
                    <a:lumMod val="75000"/>
                    <a:lumOff val="25000"/>
                  </a:schemeClr>
                </a:solidFill>
              </a:rPr>
              <a:t>“victim”</a:t>
            </a:r>
            <a:r>
              <a:rPr lang="en-US" sz="2000" spc="-106">
                <a:solidFill>
                  <a:schemeClr val="tx1">
                    <a:lumMod val="75000"/>
                    <a:lumOff val="25000"/>
                  </a:schemeClr>
                </a:solidFill>
              </a:rPr>
              <a:t> </a:t>
            </a:r>
            <a:r>
              <a:rPr lang="en-US" sz="2000" spc="-66">
                <a:solidFill>
                  <a:schemeClr val="tx1">
                    <a:lumMod val="75000"/>
                    <a:lumOff val="25000"/>
                  </a:schemeClr>
                </a:solidFill>
              </a:rPr>
              <a:t>and  </a:t>
            </a:r>
            <a:r>
              <a:rPr lang="en-US" sz="2000" spc="18">
                <a:solidFill>
                  <a:schemeClr val="tx1">
                    <a:lumMod val="75000"/>
                    <a:lumOff val="25000"/>
                  </a:schemeClr>
                </a:solidFill>
              </a:rPr>
              <a:t>“perpetrator”</a:t>
            </a:r>
            <a:endParaRPr lang="en-US" sz="2000">
              <a:solidFill>
                <a:schemeClr val="tx1">
                  <a:lumMod val="75000"/>
                  <a:lumOff val="25000"/>
                </a:schemeClr>
              </a:solidFill>
            </a:endParaRPr>
          </a:p>
          <a:p>
            <a:pPr marL="297532">
              <a:spcBef>
                <a:spcPts val="1000"/>
              </a:spcBef>
              <a:buClr>
                <a:schemeClr val="accent1"/>
              </a:buClr>
              <a:buSzPct val="80000"/>
              <a:buFont typeface="Wingdings 3" charset="2"/>
              <a:buChar char=""/>
            </a:pPr>
            <a:r>
              <a:rPr lang="en-US" sz="2000" spc="-4">
                <a:solidFill>
                  <a:schemeClr val="tx1">
                    <a:lumMod val="75000"/>
                    <a:lumOff val="25000"/>
                  </a:schemeClr>
                </a:solidFill>
              </a:rPr>
              <a:t>“Violation</a:t>
            </a:r>
            <a:r>
              <a:rPr lang="en-US" sz="2000" spc="-110">
                <a:solidFill>
                  <a:schemeClr val="tx1">
                    <a:lumMod val="75000"/>
                    <a:lumOff val="25000"/>
                  </a:schemeClr>
                </a:solidFill>
              </a:rPr>
              <a:t> </a:t>
            </a:r>
            <a:r>
              <a:rPr lang="en-US" sz="2000" spc="9">
                <a:solidFill>
                  <a:schemeClr val="tx1">
                    <a:lumMod val="75000"/>
                    <a:lumOff val="25000"/>
                  </a:schemeClr>
                </a:solidFill>
              </a:rPr>
              <a:t>of</a:t>
            </a:r>
            <a:r>
              <a:rPr lang="en-US" sz="2000" spc="-84">
                <a:solidFill>
                  <a:schemeClr val="tx1">
                    <a:lumMod val="75000"/>
                    <a:lumOff val="25000"/>
                  </a:schemeClr>
                </a:solidFill>
              </a:rPr>
              <a:t> </a:t>
            </a:r>
            <a:r>
              <a:rPr lang="en-US" sz="2000" spc="-4">
                <a:solidFill>
                  <a:schemeClr val="tx1">
                    <a:lumMod val="75000"/>
                    <a:lumOff val="25000"/>
                  </a:schemeClr>
                </a:solidFill>
              </a:rPr>
              <a:t>policy”</a:t>
            </a:r>
            <a:r>
              <a:rPr lang="en-US" sz="2000" spc="-110">
                <a:solidFill>
                  <a:schemeClr val="tx1">
                    <a:lumMod val="75000"/>
                    <a:lumOff val="25000"/>
                  </a:schemeClr>
                </a:solidFill>
              </a:rPr>
              <a:t> </a:t>
            </a:r>
            <a:r>
              <a:rPr lang="en-US" sz="2000" spc="4">
                <a:solidFill>
                  <a:schemeClr val="tx1">
                    <a:lumMod val="75000"/>
                    <a:lumOff val="25000"/>
                  </a:schemeClr>
                </a:solidFill>
              </a:rPr>
              <a:t>not</a:t>
            </a:r>
            <a:r>
              <a:rPr lang="en-US" sz="2000" spc="-88">
                <a:solidFill>
                  <a:schemeClr val="tx1">
                    <a:lumMod val="75000"/>
                    <a:lumOff val="25000"/>
                  </a:schemeClr>
                </a:solidFill>
              </a:rPr>
              <a:t> </a:t>
            </a:r>
            <a:r>
              <a:rPr lang="en-US" sz="2000" spc="22">
                <a:solidFill>
                  <a:schemeClr val="tx1">
                    <a:lumMod val="75000"/>
                    <a:lumOff val="25000"/>
                  </a:schemeClr>
                </a:solidFill>
              </a:rPr>
              <a:t>“guilty”</a:t>
            </a:r>
            <a:r>
              <a:rPr lang="en-US" sz="2000" spc="-110">
                <a:solidFill>
                  <a:schemeClr val="tx1">
                    <a:lumMod val="75000"/>
                    <a:lumOff val="25000"/>
                  </a:schemeClr>
                </a:solidFill>
              </a:rPr>
              <a:t> </a:t>
            </a:r>
            <a:r>
              <a:rPr lang="en-US" sz="2000" spc="-4">
                <a:solidFill>
                  <a:schemeClr val="tx1">
                    <a:lumMod val="75000"/>
                    <a:lumOff val="25000"/>
                  </a:schemeClr>
                </a:solidFill>
              </a:rPr>
              <a:t>or</a:t>
            </a:r>
            <a:r>
              <a:rPr lang="en-US" sz="2000" spc="-88">
                <a:solidFill>
                  <a:schemeClr val="tx1">
                    <a:lumMod val="75000"/>
                    <a:lumOff val="25000"/>
                  </a:schemeClr>
                </a:solidFill>
              </a:rPr>
              <a:t> </a:t>
            </a:r>
            <a:r>
              <a:rPr lang="en-US" sz="2000" spc="-22">
                <a:solidFill>
                  <a:schemeClr val="tx1">
                    <a:lumMod val="75000"/>
                    <a:lumOff val="25000"/>
                  </a:schemeClr>
                </a:solidFill>
              </a:rPr>
              <a:t>violation</a:t>
            </a:r>
            <a:r>
              <a:rPr lang="en-US" sz="2000" spc="-88">
                <a:solidFill>
                  <a:schemeClr val="tx1">
                    <a:lumMod val="75000"/>
                    <a:lumOff val="25000"/>
                  </a:schemeClr>
                </a:solidFill>
              </a:rPr>
              <a:t> </a:t>
            </a:r>
            <a:r>
              <a:rPr lang="en-US" sz="2000" spc="4">
                <a:solidFill>
                  <a:schemeClr val="tx1">
                    <a:lumMod val="75000"/>
                    <a:lumOff val="25000"/>
                  </a:schemeClr>
                </a:solidFill>
              </a:rPr>
              <a:t>of</a:t>
            </a:r>
            <a:r>
              <a:rPr lang="en-US" sz="2000" spc="-84">
                <a:solidFill>
                  <a:schemeClr val="tx1">
                    <a:lumMod val="75000"/>
                    <a:lumOff val="25000"/>
                  </a:schemeClr>
                </a:solidFill>
              </a:rPr>
              <a:t> </a:t>
            </a:r>
            <a:r>
              <a:rPr lang="en-US" sz="2000" spc="53">
                <a:solidFill>
                  <a:schemeClr val="tx1">
                    <a:lumMod val="75000"/>
                    <a:lumOff val="25000"/>
                  </a:schemeClr>
                </a:solidFill>
              </a:rPr>
              <a:t>“law”</a:t>
            </a:r>
            <a:endParaRPr lang="en-US" sz="2000">
              <a:solidFill>
                <a:schemeClr val="tx1">
                  <a:lumMod val="75000"/>
                  <a:lumOff val="25000"/>
                </a:schemeClr>
              </a:solidFill>
            </a:endParaRPr>
          </a:p>
          <a:p>
            <a:pPr marL="297532" marR="4483">
              <a:spcBef>
                <a:spcPts val="1000"/>
              </a:spcBef>
              <a:buClr>
                <a:schemeClr val="accent1"/>
              </a:buClr>
              <a:buSzPct val="80000"/>
              <a:buFont typeface="Wingdings 3" charset="2"/>
              <a:buChar char=""/>
            </a:pPr>
            <a:r>
              <a:rPr lang="en-US" sz="2000" spc="-79">
                <a:solidFill>
                  <a:schemeClr val="tx1">
                    <a:lumMod val="75000"/>
                    <a:lumOff val="25000"/>
                  </a:schemeClr>
                </a:solidFill>
              </a:rPr>
              <a:t>Generally, </a:t>
            </a:r>
            <a:r>
              <a:rPr lang="en-US" sz="2000" spc="-13">
                <a:solidFill>
                  <a:schemeClr val="tx1">
                    <a:lumMod val="75000"/>
                    <a:lumOff val="25000"/>
                  </a:schemeClr>
                </a:solidFill>
              </a:rPr>
              <a:t>credibility </a:t>
            </a:r>
            <a:r>
              <a:rPr lang="en-US" sz="2000" spc="4">
                <a:solidFill>
                  <a:schemeClr val="tx1">
                    <a:lumMod val="75000"/>
                    <a:lumOff val="25000"/>
                  </a:schemeClr>
                </a:solidFill>
              </a:rPr>
              <a:t>of </a:t>
            </a:r>
            <a:r>
              <a:rPr lang="en-US" sz="2000" spc="-101">
                <a:solidFill>
                  <a:schemeClr val="tx1">
                    <a:lumMod val="75000"/>
                    <a:lumOff val="25000"/>
                  </a:schemeClr>
                </a:solidFill>
              </a:rPr>
              <a:t>facts, </a:t>
            </a:r>
            <a:r>
              <a:rPr lang="en-US" sz="2000" spc="4">
                <a:solidFill>
                  <a:schemeClr val="tx1">
                    <a:lumMod val="75000"/>
                    <a:lumOff val="25000"/>
                  </a:schemeClr>
                </a:solidFill>
              </a:rPr>
              <a:t>not </a:t>
            </a:r>
            <a:r>
              <a:rPr lang="en-US" sz="2000" spc="-124">
                <a:solidFill>
                  <a:schemeClr val="tx1">
                    <a:lumMod val="75000"/>
                    <a:lumOff val="25000"/>
                  </a:schemeClr>
                </a:solidFill>
              </a:rPr>
              <a:t>witnesses, </a:t>
            </a:r>
            <a:r>
              <a:rPr lang="en-US" sz="2000" spc="-154">
                <a:solidFill>
                  <a:schemeClr val="tx1">
                    <a:lumMod val="75000"/>
                    <a:lumOff val="25000"/>
                  </a:schemeClr>
                </a:solidFill>
              </a:rPr>
              <a:t>as </a:t>
            </a:r>
            <a:r>
              <a:rPr lang="en-US" sz="2000" spc="-124">
                <a:solidFill>
                  <a:schemeClr val="tx1">
                    <a:lumMod val="75000"/>
                    <a:lumOff val="25000"/>
                  </a:schemeClr>
                </a:solidFill>
              </a:rPr>
              <a:t>a </a:t>
            </a:r>
            <a:r>
              <a:rPr lang="en-US" sz="2000" spc="-31">
                <a:solidFill>
                  <a:schemeClr val="tx1">
                    <a:lumMod val="75000"/>
                    <a:lumOff val="25000"/>
                  </a:schemeClr>
                </a:solidFill>
              </a:rPr>
              <a:t>whole,</a:t>
            </a:r>
            <a:r>
              <a:rPr lang="en-US" sz="2000" spc="-172">
                <a:solidFill>
                  <a:schemeClr val="tx1">
                    <a:lumMod val="75000"/>
                    <a:lumOff val="25000"/>
                  </a:schemeClr>
                </a:solidFill>
              </a:rPr>
              <a:t> </a:t>
            </a:r>
            <a:r>
              <a:rPr lang="en-US" sz="2000" spc="-4">
                <a:solidFill>
                  <a:schemeClr val="tx1">
                    <a:lumMod val="75000"/>
                    <a:lumOff val="25000"/>
                  </a:schemeClr>
                </a:solidFill>
              </a:rPr>
              <a:t>but-for  </a:t>
            </a:r>
            <a:r>
              <a:rPr lang="en-US" sz="2000" spc="-62">
                <a:solidFill>
                  <a:schemeClr val="tx1">
                    <a:lumMod val="75000"/>
                    <a:lumOff val="25000"/>
                  </a:schemeClr>
                </a:solidFill>
              </a:rPr>
              <a:t>specific</a:t>
            </a:r>
            <a:r>
              <a:rPr lang="en-US" sz="2000" spc="-93">
                <a:solidFill>
                  <a:schemeClr val="tx1">
                    <a:lumMod val="75000"/>
                    <a:lumOff val="25000"/>
                  </a:schemeClr>
                </a:solidFill>
              </a:rPr>
              <a:t> </a:t>
            </a:r>
            <a:r>
              <a:rPr lang="en-US" sz="2000" spc="-75">
                <a:solidFill>
                  <a:schemeClr val="tx1">
                    <a:lumMod val="75000"/>
                    <a:lumOff val="25000"/>
                  </a:schemeClr>
                </a:solidFill>
              </a:rPr>
              <a:t>circumstances</a:t>
            </a:r>
            <a:endParaRPr lang="en-US" sz="2000">
              <a:solidFill>
                <a:schemeClr val="tx1">
                  <a:lumMod val="75000"/>
                  <a:lumOff val="25000"/>
                </a:schemeClr>
              </a:solidFill>
            </a:endParaRPr>
          </a:p>
          <a:p>
            <a:pPr marL="11206">
              <a:spcBef>
                <a:spcPts val="1000"/>
              </a:spcBef>
              <a:buClr>
                <a:schemeClr val="accent1"/>
              </a:buClr>
              <a:buSzPct val="80000"/>
              <a:buFont typeface="Wingdings 3" charset="2"/>
              <a:buChar char=""/>
            </a:pPr>
            <a:r>
              <a:rPr lang="en-US" sz="2000" spc="-106">
                <a:solidFill>
                  <a:schemeClr val="tx1">
                    <a:lumMod val="75000"/>
                    <a:lumOff val="25000"/>
                  </a:schemeClr>
                </a:solidFill>
              </a:rPr>
              <a:t>Do </a:t>
            </a:r>
            <a:r>
              <a:rPr lang="en-US" sz="2000" spc="4">
                <a:solidFill>
                  <a:schemeClr val="tx1">
                    <a:lumMod val="75000"/>
                    <a:lumOff val="25000"/>
                  </a:schemeClr>
                </a:solidFill>
              </a:rPr>
              <a:t>not </a:t>
            </a:r>
            <a:r>
              <a:rPr lang="en-US" sz="2000" spc="-49">
                <a:solidFill>
                  <a:schemeClr val="tx1">
                    <a:lumMod val="75000"/>
                    <a:lumOff val="25000"/>
                  </a:schemeClr>
                </a:solidFill>
              </a:rPr>
              <a:t>include</a:t>
            </a:r>
            <a:r>
              <a:rPr lang="en-US" sz="2000" spc="-163">
                <a:solidFill>
                  <a:schemeClr val="tx1">
                    <a:lumMod val="75000"/>
                    <a:lumOff val="25000"/>
                  </a:schemeClr>
                </a:solidFill>
              </a:rPr>
              <a:t> </a:t>
            </a:r>
            <a:r>
              <a:rPr lang="en-US" sz="2000" spc="-53">
                <a:solidFill>
                  <a:schemeClr val="tx1">
                    <a:lumMod val="75000"/>
                    <a:lumOff val="25000"/>
                  </a:schemeClr>
                </a:solidFill>
              </a:rPr>
              <a:t>speculation</a:t>
            </a:r>
            <a:endParaRPr lang="en-US" sz="2000">
              <a:solidFill>
                <a:schemeClr val="tx1">
                  <a:lumMod val="75000"/>
                  <a:lumOff val="25000"/>
                </a:schemeClr>
              </a:solidFill>
            </a:endParaRPr>
          </a:p>
          <a:p>
            <a:pPr marL="11206" marR="1809847">
              <a:spcBef>
                <a:spcPts val="1000"/>
              </a:spcBef>
              <a:buClr>
                <a:schemeClr val="accent1"/>
              </a:buClr>
              <a:buSzPct val="80000"/>
              <a:buFont typeface="Wingdings 3" charset="2"/>
              <a:buChar char=""/>
            </a:pPr>
            <a:r>
              <a:rPr lang="en-US" sz="2000" spc="-106">
                <a:solidFill>
                  <a:schemeClr val="tx1">
                    <a:lumMod val="75000"/>
                    <a:lumOff val="25000"/>
                  </a:schemeClr>
                </a:solidFill>
              </a:rPr>
              <a:t>Do </a:t>
            </a:r>
            <a:r>
              <a:rPr lang="en-US" sz="2000" spc="4">
                <a:solidFill>
                  <a:schemeClr val="tx1">
                    <a:lumMod val="75000"/>
                    <a:lumOff val="25000"/>
                  </a:schemeClr>
                </a:solidFill>
              </a:rPr>
              <a:t>not </a:t>
            </a:r>
            <a:r>
              <a:rPr lang="en-US" sz="2000" spc="-49">
                <a:solidFill>
                  <a:schemeClr val="tx1">
                    <a:lumMod val="75000"/>
                    <a:lumOff val="25000"/>
                  </a:schemeClr>
                </a:solidFill>
              </a:rPr>
              <a:t>include </a:t>
            </a:r>
            <a:r>
              <a:rPr lang="en-US" sz="2000" spc="-26">
                <a:solidFill>
                  <a:schemeClr val="tx1">
                    <a:lumMod val="75000"/>
                    <a:lumOff val="25000"/>
                  </a:schemeClr>
                </a:solidFill>
              </a:rPr>
              <a:t>irrelevant </a:t>
            </a:r>
            <a:r>
              <a:rPr lang="en-US" sz="2000" spc="-35">
                <a:solidFill>
                  <a:schemeClr val="tx1">
                    <a:lumMod val="75000"/>
                    <a:lumOff val="25000"/>
                  </a:schemeClr>
                </a:solidFill>
              </a:rPr>
              <a:t>points </a:t>
            </a:r>
            <a:r>
              <a:rPr lang="en-US" sz="2000" spc="-71">
                <a:solidFill>
                  <a:schemeClr val="tx1">
                    <a:lumMod val="75000"/>
                    <a:lumOff val="25000"/>
                  </a:schemeClr>
                </a:solidFill>
              </a:rPr>
              <a:t>and</a:t>
            </a:r>
            <a:r>
              <a:rPr lang="en-US" sz="2000" spc="-278">
                <a:solidFill>
                  <a:schemeClr val="tx1">
                    <a:lumMod val="75000"/>
                    <a:lumOff val="25000"/>
                  </a:schemeClr>
                </a:solidFill>
              </a:rPr>
              <a:t> </a:t>
            </a:r>
            <a:r>
              <a:rPr lang="en-US" sz="2000" spc="-84">
                <a:solidFill>
                  <a:schemeClr val="tx1">
                    <a:lumMod val="75000"/>
                    <a:lumOff val="25000"/>
                  </a:schemeClr>
                </a:solidFill>
              </a:rPr>
              <a:t>discussion  </a:t>
            </a:r>
            <a:r>
              <a:rPr lang="en-US" sz="2000" spc="-146">
                <a:solidFill>
                  <a:schemeClr val="tx1">
                    <a:lumMod val="75000"/>
                    <a:lumOff val="25000"/>
                  </a:schemeClr>
                </a:solidFill>
              </a:rPr>
              <a:t>Be </a:t>
            </a:r>
            <a:r>
              <a:rPr lang="en-US" sz="2000" spc="-9">
                <a:solidFill>
                  <a:schemeClr val="tx1">
                    <a:lumMod val="75000"/>
                    <a:lumOff val="25000"/>
                  </a:schemeClr>
                </a:solidFill>
              </a:rPr>
              <a:t>thoughtful </a:t>
            </a:r>
            <a:r>
              <a:rPr lang="en-US" sz="2000" spc="-31">
                <a:solidFill>
                  <a:schemeClr val="tx1">
                    <a:lumMod val="75000"/>
                    <a:lumOff val="25000"/>
                  </a:schemeClr>
                </a:solidFill>
              </a:rPr>
              <a:t>about</a:t>
            </a:r>
            <a:r>
              <a:rPr lang="en-US" sz="2000" spc="-115">
                <a:solidFill>
                  <a:schemeClr val="tx1">
                    <a:lumMod val="75000"/>
                    <a:lumOff val="25000"/>
                  </a:schemeClr>
                </a:solidFill>
              </a:rPr>
              <a:t> </a:t>
            </a:r>
            <a:r>
              <a:rPr lang="en-US" sz="2000" spc="-53">
                <a:solidFill>
                  <a:schemeClr val="tx1">
                    <a:lumMod val="75000"/>
                    <a:lumOff val="25000"/>
                  </a:schemeClr>
                </a:solidFill>
              </a:rPr>
              <a:t>pronouns</a:t>
            </a:r>
            <a:endParaRPr lang="en-US" sz="2000">
              <a:solidFill>
                <a:schemeClr val="tx1">
                  <a:lumMod val="75000"/>
                  <a:lumOff val="25000"/>
                </a:schemeClr>
              </a:solidFill>
            </a:endParaRPr>
          </a:p>
          <a:p>
            <a:pPr marL="11206">
              <a:spcBef>
                <a:spcPts val="1000"/>
              </a:spcBef>
              <a:buClr>
                <a:schemeClr val="accent1"/>
              </a:buClr>
              <a:buSzPct val="80000"/>
              <a:buFont typeface="Wingdings 3" charset="2"/>
              <a:buChar char=""/>
            </a:pPr>
            <a:r>
              <a:rPr lang="en-US" sz="2000" spc="-66">
                <a:solidFill>
                  <a:schemeClr val="tx1">
                    <a:lumMod val="75000"/>
                    <a:lumOff val="25000"/>
                  </a:schemeClr>
                </a:solidFill>
              </a:rPr>
              <a:t>Avoid </a:t>
            </a:r>
            <a:r>
              <a:rPr lang="en-US" sz="2000" spc="-97">
                <a:solidFill>
                  <a:schemeClr val="tx1">
                    <a:lumMod val="75000"/>
                    <a:lumOff val="25000"/>
                  </a:schemeClr>
                </a:solidFill>
              </a:rPr>
              <a:t>vague </a:t>
            </a:r>
            <a:r>
              <a:rPr lang="en-US" sz="2000" spc="-71">
                <a:solidFill>
                  <a:schemeClr val="tx1">
                    <a:lumMod val="75000"/>
                    <a:lumOff val="25000"/>
                  </a:schemeClr>
                </a:solidFill>
              </a:rPr>
              <a:t>phrasing </a:t>
            </a:r>
            <a:r>
              <a:rPr lang="en-US" sz="2000" spc="-44">
                <a:solidFill>
                  <a:schemeClr val="tx1">
                    <a:lumMod val="75000"/>
                    <a:lumOff val="25000"/>
                  </a:schemeClr>
                </a:solidFill>
              </a:rPr>
              <a:t>like </a:t>
            </a:r>
            <a:r>
              <a:rPr lang="en-US" sz="2000" spc="-18">
                <a:solidFill>
                  <a:schemeClr val="tx1">
                    <a:lumMod val="75000"/>
                    <a:lumOff val="25000"/>
                  </a:schemeClr>
                </a:solidFill>
              </a:rPr>
              <a:t>“had</a:t>
            </a:r>
            <a:r>
              <a:rPr lang="en-US" sz="2000" spc="-194">
                <a:solidFill>
                  <a:schemeClr val="tx1">
                    <a:lumMod val="75000"/>
                    <a:lumOff val="25000"/>
                  </a:schemeClr>
                </a:solidFill>
              </a:rPr>
              <a:t> </a:t>
            </a:r>
            <a:r>
              <a:rPr lang="en-US" sz="2000" spc="-44">
                <a:solidFill>
                  <a:schemeClr val="tx1">
                    <a:lumMod val="75000"/>
                    <a:lumOff val="25000"/>
                  </a:schemeClr>
                </a:solidFill>
              </a:rPr>
              <a:t>sex”</a:t>
            </a:r>
            <a:endParaRPr lang="en-US" sz="2000">
              <a:solidFill>
                <a:schemeClr val="tx1">
                  <a:lumMod val="75000"/>
                  <a:lumOff val="25000"/>
                </a:schemeClr>
              </a:solidFill>
            </a:endParaRPr>
          </a:p>
        </p:txBody>
      </p:sp>
    </p:spTree>
    <p:extLst>
      <p:ext uri="{BB962C8B-B14F-4D97-AF65-F5344CB8AC3E}">
        <p14:creationId xmlns:p14="http://schemas.microsoft.com/office/powerpoint/2010/main" val="697003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object 2"/>
          <p:cNvSpPr txBox="1">
            <a:spLocks noGrp="1"/>
          </p:cNvSpPr>
          <p:nvPr>
            <p:ph type="title"/>
          </p:nvPr>
        </p:nvSpPr>
        <p:spPr>
          <a:xfrm>
            <a:off x="1000372" y="1209957"/>
            <a:ext cx="3034580" cy="4438087"/>
          </a:xfrm>
          <a:prstGeom prst="rect">
            <a:avLst/>
          </a:prstGeom>
        </p:spPr>
        <p:txBody>
          <a:bodyPr vert="horz" lIns="91440" tIns="45720" rIns="91440" bIns="45720" rtlCol="0" anchor="ctr">
            <a:normAutofit/>
          </a:bodyPr>
          <a:lstStyle/>
          <a:p>
            <a:pPr marL="11206" algn="r"/>
            <a:r>
              <a:rPr lang="en-US" sz="3200" spc="18">
                <a:solidFill>
                  <a:schemeClr val="tx1"/>
                </a:solidFill>
              </a:rPr>
              <a:t>Be</a:t>
            </a:r>
            <a:r>
              <a:rPr lang="en-US" sz="3200" spc="-57">
                <a:solidFill>
                  <a:schemeClr val="tx1"/>
                </a:solidFill>
              </a:rPr>
              <a:t> </a:t>
            </a:r>
            <a:r>
              <a:rPr lang="en-US" sz="3200" spc="9">
                <a:solidFill>
                  <a:schemeClr val="tx1"/>
                </a:solidFill>
              </a:rPr>
              <a:t>Specific</a:t>
            </a:r>
            <a:endParaRPr lang="en-US" sz="3200">
              <a:solidFill>
                <a:schemeClr val="tx1"/>
              </a:solidFill>
            </a:endParaRP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object 3"/>
          <p:cNvSpPr txBox="1"/>
          <p:nvPr/>
        </p:nvSpPr>
        <p:spPr>
          <a:xfrm>
            <a:off x="4678424" y="1059025"/>
            <a:ext cx="5302189" cy="4739950"/>
          </a:xfrm>
          <a:prstGeom prst="rect">
            <a:avLst/>
          </a:prstGeom>
        </p:spPr>
        <p:txBody>
          <a:bodyPr vert="horz" lIns="91440" tIns="45720" rIns="91440" bIns="45720" rtlCol="0" anchor="ctr">
            <a:normAutofit/>
          </a:bodyPr>
          <a:lstStyle/>
          <a:p>
            <a:pPr marL="11206" marR="337315">
              <a:spcBef>
                <a:spcPts val="1000"/>
              </a:spcBef>
              <a:buClr>
                <a:schemeClr val="accent1"/>
              </a:buClr>
              <a:buSzPct val="80000"/>
              <a:buFont typeface="Wingdings 3" charset="2"/>
              <a:buChar char=""/>
            </a:pPr>
            <a:r>
              <a:rPr lang="en-US" spc="-124"/>
              <a:t>“Jane </a:t>
            </a:r>
            <a:r>
              <a:rPr lang="en-US" spc="-115"/>
              <a:t>alleges </a:t>
            </a:r>
            <a:r>
              <a:rPr lang="en-US"/>
              <a:t>that </a:t>
            </a:r>
            <a:r>
              <a:rPr lang="en-US" spc="-190"/>
              <a:t>Sara </a:t>
            </a:r>
            <a:r>
              <a:rPr lang="en-US" spc="-93"/>
              <a:t>had </a:t>
            </a:r>
            <a:r>
              <a:rPr lang="en-US" spc="-168"/>
              <a:t>sex </a:t>
            </a:r>
            <a:r>
              <a:rPr lang="en-US" spc="13"/>
              <a:t>with </a:t>
            </a:r>
            <a:r>
              <a:rPr lang="en-US" spc="-49"/>
              <a:t>her </a:t>
            </a:r>
            <a:r>
              <a:rPr lang="en-US" spc="9"/>
              <a:t>without</a:t>
            </a:r>
            <a:r>
              <a:rPr lang="en-US" spc="-243"/>
              <a:t> </a:t>
            </a:r>
            <a:r>
              <a:rPr lang="en-US" spc="-49"/>
              <a:t>her  </a:t>
            </a:r>
            <a:r>
              <a:rPr lang="en-US" spc="-71"/>
              <a:t>consent.”</a:t>
            </a:r>
            <a:endParaRPr lang="en-US"/>
          </a:p>
          <a:p>
            <a:pPr marL="1786313">
              <a:spcBef>
                <a:spcPts val="1000"/>
              </a:spcBef>
              <a:buClr>
                <a:schemeClr val="accent1"/>
              </a:buClr>
              <a:buSzPct val="80000"/>
              <a:buFont typeface="Wingdings 3" charset="2"/>
              <a:buChar char=""/>
            </a:pPr>
            <a:r>
              <a:rPr lang="en-US" spc="-137"/>
              <a:t>vs.</a:t>
            </a:r>
          </a:p>
          <a:p>
            <a:pPr marL="1786313">
              <a:spcBef>
                <a:spcPts val="1000"/>
              </a:spcBef>
              <a:buClr>
                <a:schemeClr val="accent1"/>
              </a:buClr>
              <a:buSzPct val="80000"/>
              <a:buFont typeface="Wingdings 3" charset="2"/>
              <a:buChar char=""/>
            </a:pPr>
            <a:endParaRPr lang="en-US"/>
          </a:p>
          <a:p>
            <a:pPr marL="11206" marR="4483">
              <a:spcBef>
                <a:spcPts val="1000"/>
              </a:spcBef>
              <a:buClr>
                <a:schemeClr val="accent1"/>
              </a:buClr>
              <a:buSzPct val="80000"/>
              <a:buFont typeface="Wingdings 3" charset="2"/>
              <a:buChar char=""/>
            </a:pPr>
            <a:r>
              <a:rPr lang="en-US" spc="-124"/>
              <a:t>“Jane </a:t>
            </a:r>
            <a:r>
              <a:rPr lang="en-US" spc="-115"/>
              <a:t>alleges </a:t>
            </a:r>
            <a:r>
              <a:rPr lang="en-US"/>
              <a:t>that </a:t>
            </a:r>
            <a:r>
              <a:rPr lang="en-US" spc="-190"/>
              <a:t>Sara </a:t>
            </a:r>
            <a:r>
              <a:rPr lang="en-US" spc="-53"/>
              <a:t>laid </a:t>
            </a:r>
            <a:r>
              <a:rPr lang="en-US" spc="-62"/>
              <a:t>on </a:t>
            </a:r>
            <a:r>
              <a:rPr lang="en-US"/>
              <a:t>top of </a:t>
            </a:r>
            <a:r>
              <a:rPr lang="en-US" spc="-93"/>
              <a:t>her, </a:t>
            </a:r>
            <a:r>
              <a:rPr lang="en-US" spc="-44"/>
              <a:t>pulled </a:t>
            </a:r>
            <a:r>
              <a:rPr lang="en-US" spc="-49"/>
              <a:t>her  </a:t>
            </a:r>
            <a:r>
              <a:rPr lang="en-US" spc="-57"/>
              <a:t>underwear </a:t>
            </a:r>
            <a:r>
              <a:rPr lang="en-US" spc="-49"/>
              <a:t>down </a:t>
            </a:r>
            <a:r>
              <a:rPr lang="en-US" spc="13"/>
              <a:t>with </a:t>
            </a:r>
            <a:r>
              <a:rPr lang="en-US" spc="-79"/>
              <a:t>one hand, </a:t>
            </a:r>
            <a:r>
              <a:rPr lang="en-US" spc="-31"/>
              <a:t>while </a:t>
            </a:r>
            <a:r>
              <a:rPr lang="en-US" spc="-101"/>
              <a:t>pressing </a:t>
            </a:r>
            <a:r>
              <a:rPr lang="en-US" spc="-49"/>
              <a:t>her  elbow</a:t>
            </a:r>
            <a:r>
              <a:rPr lang="en-US" spc="-106"/>
              <a:t> </a:t>
            </a:r>
            <a:r>
              <a:rPr lang="en-US" spc="-57"/>
              <a:t>on</a:t>
            </a:r>
            <a:r>
              <a:rPr lang="en-US" spc="-106"/>
              <a:t> </a:t>
            </a:r>
            <a:r>
              <a:rPr lang="en-US" spc="-53"/>
              <a:t>her</a:t>
            </a:r>
            <a:r>
              <a:rPr lang="en-US" spc="-101"/>
              <a:t> </a:t>
            </a:r>
            <a:r>
              <a:rPr lang="en-US" spc="-18"/>
              <a:t>other</a:t>
            </a:r>
            <a:r>
              <a:rPr lang="en-US" spc="-106"/>
              <a:t> </a:t>
            </a:r>
            <a:r>
              <a:rPr lang="en-US" spc="-84"/>
              <a:t>hand,</a:t>
            </a:r>
            <a:r>
              <a:rPr lang="en-US" spc="-62"/>
              <a:t> </a:t>
            </a:r>
            <a:r>
              <a:rPr lang="en-US" spc="-53"/>
              <a:t>penetrated</a:t>
            </a:r>
            <a:r>
              <a:rPr lang="en-US" spc="-115"/>
              <a:t> </a:t>
            </a:r>
            <a:r>
              <a:rPr lang="en-US" spc="-53"/>
              <a:t>her</a:t>
            </a:r>
            <a:r>
              <a:rPr lang="en-US" spc="-115"/>
              <a:t> </a:t>
            </a:r>
            <a:r>
              <a:rPr lang="en-US" spc="-110"/>
              <a:t>vagina</a:t>
            </a:r>
            <a:r>
              <a:rPr lang="en-US" spc="-101"/>
              <a:t> </a:t>
            </a:r>
            <a:r>
              <a:rPr lang="en-US" spc="13"/>
              <a:t>with</a:t>
            </a:r>
            <a:r>
              <a:rPr lang="en-US" spc="-101"/>
              <a:t> </a:t>
            </a:r>
            <a:r>
              <a:rPr lang="en-US" spc="-150"/>
              <a:t>a  </a:t>
            </a:r>
            <a:r>
              <a:rPr lang="en-US" spc="-57"/>
              <a:t>vibrator, </a:t>
            </a:r>
            <a:r>
              <a:rPr lang="en-US" spc="-93"/>
              <a:t>and </a:t>
            </a:r>
            <a:r>
              <a:rPr lang="en-US" spc="-57"/>
              <a:t>held </a:t>
            </a:r>
            <a:r>
              <a:rPr lang="en-US" spc="-49"/>
              <a:t>her down </a:t>
            </a:r>
            <a:r>
              <a:rPr lang="en-US" spc="-137"/>
              <a:t>so </a:t>
            </a:r>
            <a:r>
              <a:rPr lang="en-US" spc="-132"/>
              <a:t>she </a:t>
            </a:r>
            <a:r>
              <a:rPr lang="en-US" spc="-66"/>
              <a:t>could </a:t>
            </a:r>
            <a:r>
              <a:rPr lang="en-US"/>
              <a:t>not</a:t>
            </a:r>
            <a:r>
              <a:rPr lang="en-US" spc="-326"/>
              <a:t> </a:t>
            </a:r>
            <a:r>
              <a:rPr lang="en-US" spc="-57"/>
              <a:t>move.”</a:t>
            </a:r>
            <a:endParaRPr lang="en-US"/>
          </a:p>
        </p:txBody>
      </p:sp>
    </p:spTree>
    <p:extLst>
      <p:ext uri="{BB962C8B-B14F-4D97-AF65-F5344CB8AC3E}">
        <p14:creationId xmlns:p14="http://schemas.microsoft.com/office/powerpoint/2010/main" val="37267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AAA68D-0D4A-5D09-B4EF-8ABA3009DB98}"/>
              </a:ext>
            </a:extLst>
          </p:cNvPr>
          <p:cNvSpPr>
            <a:spLocks noGrp="1"/>
          </p:cNvSpPr>
          <p:nvPr>
            <p:ph type="title"/>
          </p:nvPr>
        </p:nvSpPr>
        <p:spPr/>
        <p:txBody>
          <a:bodyPr/>
          <a:lstStyle/>
          <a:p>
            <a:r>
              <a:rPr lang="en-US" dirty="0"/>
              <a:t>Hearing Logistics</a:t>
            </a:r>
          </a:p>
        </p:txBody>
      </p:sp>
      <p:sp>
        <p:nvSpPr>
          <p:cNvPr id="9" name="Text Placeholder 8">
            <a:extLst>
              <a:ext uri="{FF2B5EF4-FFF2-40B4-BE49-F238E27FC236}">
                <a16:creationId xmlns:a16="http://schemas.microsoft.com/office/drawing/2014/main" id="{DE70C15D-81BF-4DD6-0B20-A9474A14D099}"/>
              </a:ext>
            </a:extLst>
          </p:cNvPr>
          <p:cNvSpPr>
            <a:spLocks noGrp="1"/>
          </p:cNvSpPr>
          <p:nvPr>
            <p:ph type="body" sz="half" idx="15"/>
          </p:nvPr>
        </p:nvSpPr>
        <p:spPr/>
        <p:txBody>
          <a:bodyPr/>
          <a:lstStyle/>
          <a:p>
            <a:r>
              <a:rPr lang="en-US" dirty="0"/>
              <a:t>Hearing must be recorded (audio or video)  or transcribed</a:t>
            </a:r>
          </a:p>
          <a:p>
            <a:r>
              <a:rPr lang="en-US" dirty="0"/>
              <a:t>Hearing must have “live”– (i.e.,  contemporaneous participation by parties  and their advisors)</a:t>
            </a:r>
          </a:p>
          <a:p>
            <a:r>
              <a:rPr lang="en-US" dirty="0"/>
              <a:t>Hearing can be held in a single room or  with the parties separated in different  rooms</a:t>
            </a:r>
          </a:p>
          <a:p>
            <a:r>
              <a:rPr lang="en-US" dirty="0"/>
              <a:t>Hearing can be held virtually using suitable  software</a:t>
            </a:r>
          </a:p>
          <a:p>
            <a:endParaRPr lang="en-US" dirty="0"/>
          </a:p>
        </p:txBody>
      </p:sp>
      <p:sp>
        <p:nvSpPr>
          <p:cNvPr id="59" name="Content Placeholder 58">
            <a:extLst>
              <a:ext uri="{FF2B5EF4-FFF2-40B4-BE49-F238E27FC236}">
                <a16:creationId xmlns:a16="http://schemas.microsoft.com/office/drawing/2014/main" id="{B9E9DD8A-3636-40F3-B90A-638534A1C5F7}"/>
              </a:ext>
            </a:extLst>
          </p:cNvPr>
          <p:cNvSpPr>
            <a:spLocks noGrp="1"/>
          </p:cNvSpPr>
          <p:nvPr>
            <p:ph type="body" sz="quarter" idx="3"/>
          </p:nvPr>
        </p:nvSpPr>
        <p:spPr>
          <a:xfrm>
            <a:off x="4512721" y="2585156"/>
            <a:ext cx="3175012" cy="594606"/>
          </a:xfrm>
        </p:spPr>
        <p:txBody>
          <a:bodyPr>
            <a:normAutofit/>
          </a:bodyPr>
          <a:lstStyle/>
          <a:p>
            <a:r>
              <a:rPr lang="en-US" dirty="0"/>
              <a:t>​</a:t>
            </a:r>
          </a:p>
        </p:txBody>
      </p:sp>
      <p:sp>
        <p:nvSpPr>
          <p:cNvPr id="10" name="Text Placeholder 9">
            <a:extLst>
              <a:ext uri="{FF2B5EF4-FFF2-40B4-BE49-F238E27FC236}">
                <a16:creationId xmlns:a16="http://schemas.microsoft.com/office/drawing/2014/main" id="{A1335A1D-E45A-2175-EE01-4EACD6A4699D}"/>
              </a:ext>
            </a:extLst>
          </p:cNvPr>
          <p:cNvSpPr>
            <a:spLocks noGrp="1"/>
          </p:cNvSpPr>
          <p:nvPr>
            <p:ph type="body" sz="half" idx="16"/>
          </p:nvPr>
        </p:nvSpPr>
        <p:spPr/>
        <p:txBody>
          <a:bodyPr>
            <a:normAutofit lnSpcReduction="10000"/>
          </a:bodyPr>
          <a:lstStyle/>
          <a:p>
            <a:r>
              <a:rPr lang="en-US" dirty="0"/>
              <a:t>The decision-maker (hearing board)</a:t>
            </a:r>
          </a:p>
          <a:p>
            <a:r>
              <a:rPr lang="en-US" dirty="0"/>
              <a:t>Other necessary institutional personnel or  institutional advisors (i.e., attorneys)</a:t>
            </a:r>
          </a:p>
          <a:p>
            <a:r>
              <a:rPr lang="en-US" dirty="0"/>
              <a:t>The parties</a:t>
            </a:r>
          </a:p>
          <a:p>
            <a:r>
              <a:rPr lang="en-US" dirty="0"/>
              <a:t>Each party’s advisor</a:t>
            </a:r>
          </a:p>
          <a:p>
            <a:r>
              <a:rPr lang="en-US" dirty="0"/>
              <a:t>Witnesses as they are called to testify</a:t>
            </a:r>
          </a:p>
          <a:p>
            <a:r>
              <a:rPr lang="en-US" dirty="0"/>
              <a:t>Other support persons for parties, if permitted by the institution</a:t>
            </a:r>
          </a:p>
          <a:p>
            <a:endParaRPr lang="en-US" dirty="0"/>
          </a:p>
        </p:txBody>
      </p:sp>
      <p:sp>
        <p:nvSpPr>
          <p:cNvPr id="11" name="Text Placeholder 10">
            <a:extLst>
              <a:ext uri="{FF2B5EF4-FFF2-40B4-BE49-F238E27FC236}">
                <a16:creationId xmlns:a16="http://schemas.microsoft.com/office/drawing/2014/main" id="{8E93B2D2-50A4-9C5E-57CB-87CCD136DC2E}"/>
              </a:ext>
            </a:extLst>
          </p:cNvPr>
          <p:cNvSpPr>
            <a:spLocks noGrp="1"/>
          </p:cNvSpPr>
          <p:nvPr>
            <p:ph type="body" sz="half" idx="17"/>
          </p:nvPr>
        </p:nvSpPr>
        <p:spPr/>
        <p:txBody>
          <a:bodyPr/>
          <a:lstStyle/>
          <a:p>
            <a:r>
              <a:rPr lang="en-US" dirty="0"/>
              <a:t>Default rule is that a party selects and brings an  advisor of their choice to the hearing</a:t>
            </a:r>
          </a:p>
          <a:p>
            <a:r>
              <a:rPr lang="en-US" dirty="0"/>
              <a:t>Advisor can be, but does not have to be, an  attorney</a:t>
            </a:r>
          </a:p>
          <a:p>
            <a:r>
              <a:rPr lang="en-US" dirty="0"/>
              <a:t>If a party does not have an advisor, institution must  supply one for the purpose of questioning the other  party and witnesses on behalf of the student in  question</a:t>
            </a:r>
          </a:p>
          <a:p>
            <a:endParaRPr lang="en-US" dirty="0"/>
          </a:p>
        </p:txBody>
      </p:sp>
    </p:spTree>
    <p:extLst>
      <p:ext uri="{BB962C8B-B14F-4D97-AF65-F5344CB8AC3E}">
        <p14:creationId xmlns:p14="http://schemas.microsoft.com/office/powerpoint/2010/main" val="2507141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object 2"/>
          <p:cNvSpPr txBox="1">
            <a:spLocks noGrp="1"/>
          </p:cNvSpPr>
          <p:nvPr>
            <p:ph type="title"/>
          </p:nvPr>
        </p:nvSpPr>
        <p:spPr>
          <a:xfrm>
            <a:off x="1000372" y="1209957"/>
            <a:ext cx="3034580" cy="4438087"/>
          </a:xfrm>
          <a:prstGeom prst="rect">
            <a:avLst/>
          </a:prstGeom>
        </p:spPr>
        <p:txBody>
          <a:bodyPr vert="horz" lIns="91440" tIns="45720" rIns="91440" bIns="45720" rtlCol="0" anchor="ctr">
            <a:normAutofit/>
          </a:bodyPr>
          <a:lstStyle/>
          <a:p>
            <a:pPr marL="11206" algn="r"/>
            <a:r>
              <a:rPr lang="en-US" sz="3200" spc="13">
                <a:solidFill>
                  <a:schemeClr val="tx1"/>
                </a:solidFill>
              </a:rPr>
              <a:t>Analysis </a:t>
            </a:r>
            <a:r>
              <a:rPr lang="en-US" sz="3200" spc="18">
                <a:solidFill>
                  <a:schemeClr val="tx1"/>
                </a:solidFill>
              </a:rPr>
              <a:t>and</a:t>
            </a:r>
            <a:r>
              <a:rPr lang="en-US" sz="3200" spc="-84">
                <a:solidFill>
                  <a:schemeClr val="tx1"/>
                </a:solidFill>
              </a:rPr>
              <a:t> </a:t>
            </a:r>
            <a:r>
              <a:rPr lang="en-US" sz="3200" spc="13">
                <a:solidFill>
                  <a:schemeClr val="tx1"/>
                </a:solidFill>
              </a:rPr>
              <a:t>Conclusion</a:t>
            </a:r>
            <a:endParaRPr lang="en-US" sz="3200">
              <a:solidFill>
                <a:schemeClr val="tx1"/>
              </a:solidFill>
            </a:endParaRP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object 3"/>
          <p:cNvSpPr txBox="1"/>
          <p:nvPr/>
        </p:nvSpPr>
        <p:spPr>
          <a:xfrm>
            <a:off x="4678424" y="1059025"/>
            <a:ext cx="5302189" cy="4739950"/>
          </a:xfrm>
          <a:prstGeom prst="rect">
            <a:avLst/>
          </a:prstGeom>
        </p:spPr>
        <p:txBody>
          <a:bodyPr vert="horz" lIns="91440" tIns="45720" rIns="91440" bIns="45720" rtlCol="0" anchor="ctr">
            <a:normAutofit/>
          </a:bodyPr>
          <a:lstStyle/>
          <a:p>
            <a:pPr marL="11206">
              <a:spcBef>
                <a:spcPts val="1000"/>
              </a:spcBef>
              <a:buClr>
                <a:schemeClr val="accent1"/>
              </a:buClr>
              <a:buSzPct val="80000"/>
              <a:buFont typeface="Wingdings 3" charset="2"/>
              <a:buChar char=""/>
            </a:pPr>
            <a:r>
              <a:rPr lang="en-US" spc="-53"/>
              <a:t>-Put </a:t>
            </a:r>
            <a:r>
              <a:rPr lang="en-US" spc="-40"/>
              <a:t>everything</a:t>
            </a:r>
            <a:r>
              <a:rPr lang="en-US" spc="-124"/>
              <a:t> </a:t>
            </a:r>
            <a:r>
              <a:rPr lang="en-US" spc="-26"/>
              <a:t>together</a:t>
            </a:r>
            <a:endParaRPr lang="en-US"/>
          </a:p>
          <a:p>
            <a:pPr marL="11206" marR="55472">
              <a:spcBef>
                <a:spcPts val="1000"/>
              </a:spcBef>
              <a:buClr>
                <a:schemeClr val="accent1"/>
              </a:buClr>
              <a:buSzPct val="80000"/>
              <a:buFont typeface="Wingdings 3" charset="2"/>
              <a:buChar char=""/>
            </a:pPr>
            <a:r>
              <a:rPr lang="en-US" spc="-71"/>
              <a:t>-Analyzing </a:t>
            </a:r>
            <a:r>
              <a:rPr lang="en-US" spc="-18"/>
              <a:t>whether </a:t>
            </a:r>
            <a:r>
              <a:rPr lang="en-US" spc="-124"/>
              <a:t>a </a:t>
            </a:r>
            <a:r>
              <a:rPr lang="en-US" spc="-22"/>
              <a:t>violation</a:t>
            </a:r>
            <a:r>
              <a:rPr lang="en-US" spc="-212"/>
              <a:t> </a:t>
            </a:r>
            <a:r>
              <a:rPr lang="en-US" spc="4"/>
              <a:t>of  </a:t>
            </a:r>
            <a:r>
              <a:rPr lang="en-US" u="heavy" spc="-40">
                <a:uFill>
                  <a:solidFill>
                    <a:srgbClr val="000000"/>
                  </a:solidFill>
                </a:uFill>
              </a:rPr>
              <a:t>policy</a:t>
            </a:r>
            <a:r>
              <a:rPr lang="en-US" spc="-40"/>
              <a:t> </a:t>
            </a:r>
            <a:r>
              <a:rPr lang="en-US" spc="-53"/>
              <a:t>occurred </a:t>
            </a:r>
            <a:r>
              <a:rPr lang="en-US" spc="-9"/>
              <a:t>(not </a:t>
            </a:r>
            <a:r>
              <a:rPr lang="en-US" spc="-13"/>
              <a:t>the</a:t>
            </a:r>
            <a:r>
              <a:rPr lang="en-US" spc="-287"/>
              <a:t> </a:t>
            </a:r>
            <a:r>
              <a:rPr lang="en-US" spc="-40"/>
              <a:t>law)</a:t>
            </a:r>
            <a:endParaRPr lang="en-US"/>
          </a:p>
          <a:p>
            <a:pPr marL="11206" marR="33059">
              <a:spcBef>
                <a:spcPts val="1000"/>
              </a:spcBef>
              <a:buClr>
                <a:schemeClr val="accent1"/>
              </a:buClr>
              <a:buSzPct val="80000"/>
              <a:buFont typeface="Wingdings 3" charset="2"/>
              <a:buChar char=""/>
            </a:pPr>
            <a:r>
              <a:rPr lang="en-US" spc="-110"/>
              <a:t>-Discuss </a:t>
            </a:r>
            <a:r>
              <a:rPr lang="en-US" spc="-93"/>
              <a:t>each </a:t>
            </a:r>
            <a:r>
              <a:rPr lang="en-US" spc="-44"/>
              <a:t>allegation </a:t>
            </a:r>
            <a:r>
              <a:rPr lang="en-US" spc="-71"/>
              <a:t>and</a:t>
            </a:r>
            <a:r>
              <a:rPr lang="en-US" spc="-176"/>
              <a:t> </a:t>
            </a:r>
            <a:r>
              <a:rPr lang="en-US" spc="-35"/>
              <a:t>your  </a:t>
            </a:r>
            <a:r>
              <a:rPr lang="en-US" spc="-62"/>
              <a:t>decision </a:t>
            </a:r>
            <a:r>
              <a:rPr lang="en-US" spc="-40"/>
              <a:t>on</a:t>
            </a:r>
            <a:r>
              <a:rPr lang="en-US" spc="-124"/>
              <a:t> </a:t>
            </a:r>
            <a:r>
              <a:rPr lang="en-US" spc="-93"/>
              <a:t>each</a:t>
            </a:r>
            <a:endParaRPr lang="en-US"/>
          </a:p>
          <a:p>
            <a:pPr marL="11206">
              <a:spcBef>
                <a:spcPts val="1000"/>
              </a:spcBef>
              <a:buClr>
                <a:schemeClr val="accent1"/>
              </a:buClr>
              <a:buSzPct val="80000"/>
              <a:buFont typeface="Wingdings 3" charset="2"/>
              <a:buChar char=""/>
            </a:pPr>
            <a:r>
              <a:rPr lang="en-US" spc="-79"/>
              <a:t>-Explain </a:t>
            </a:r>
            <a:r>
              <a:rPr lang="en-US" spc="-31"/>
              <a:t>your</a:t>
            </a:r>
            <a:r>
              <a:rPr lang="en-US" spc="-106"/>
              <a:t> </a:t>
            </a:r>
            <a:r>
              <a:rPr lang="en-US" spc="-71"/>
              <a:t>reasoning</a:t>
            </a:r>
            <a:endParaRPr lang="en-US"/>
          </a:p>
          <a:p>
            <a:pPr marL="11206" marR="16249">
              <a:spcBef>
                <a:spcPts val="1000"/>
              </a:spcBef>
              <a:buClr>
                <a:schemeClr val="accent1"/>
              </a:buClr>
              <a:buSzPct val="80000"/>
              <a:buFont typeface="Wingdings 3" charset="2"/>
              <a:buChar char=""/>
            </a:pPr>
            <a:r>
              <a:rPr lang="en-US" spc="-84"/>
              <a:t>-Deal </a:t>
            </a:r>
            <a:r>
              <a:rPr lang="en-US" spc="18"/>
              <a:t>with </a:t>
            </a:r>
            <a:r>
              <a:rPr lang="en-US" spc="-44"/>
              <a:t>inconvenient </a:t>
            </a:r>
            <a:r>
              <a:rPr lang="en-US" spc="-62"/>
              <a:t>facts</a:t>
            </a:r>
            <a:r>
              <a:rPr lang="en-US" spc="-287"/>
              <a:t> </a:t>
            </a:r>
            <a:r>
              <a:rPr lang="en-US" spc="-66"/>
              <a:t>and  inconsistencies</a:t>
            </a:r>
            <a:endParaRPr lang="en-US"/>
          </a:p>
          <a:p>
            <a:pPr marL="11206" marR="4483">
              <a:spcBef>
                <a:spcPts val="1000"/>
              </a:spcBef>
              <a:buClr>
                <a:schemeClr val="accent1"/>
              </a:buClr>
              <a:buSzPct val="80000"/>
              <a:buFont typeface="Wingdings 3" charset="2"/>
              <a:buChar char=""/>
            </a:pPr>
            <a:r>
              <a:rPr lang="en-US" spc="-84"/>
              <a:t>-Phone </a:t>
            </a:r>
            <a:r>
              <a:rPr lang="en-US" spc="-124"/>
              <a:t>a </a:t>
            </a:r>
            <a:r>
              <a:rPr lang="en-US" spc="-40"/>
              <a:t>(need-to-know) </a:t>
            </a:r>
            <a:r>
              <a:rPr lang="en-US" spc="-13"/>
              <a:t>friend</a:t>
            </a:r>
            <a:r>
              <a:rPr lang="en-US" spc="-128"/>
              <a:t> </a:t>
            </a:r>
            <a:r>
              <a:rPr lang="en-US" spc="31"/>
              <a:t>if  </a:t>
            </a:r>
            <a:r>
              <a:rPr lang="en-US" spc="-97"/>
              <a:t>necessary</a:t>
            </a:r>
            <a:endParaRPr lang="en-US"/>
          </a:p>
        </p:txBody>
      </p:sp>
    </p:spTree>
    <p:extLst>
      <p:ext uri="{BB962C8B-B14F-4D97-AF65-F5344CB8AC3E}">
        <p14:creationId xmlns:p14="http://schemas.microsoft.com/office/powerpoint/2010/main" val="626493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1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Rectangle 15">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1" name="Freeform: Shape 1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5" name="object 5"/>
          <p:cNvSpPr txBox="1">
            <a:spLocks noGrp="1"/>
          </p:cNvSpPr>
          <p:nvPr>
            <p:ph type="title"/>
          </p:nvPr>
        </p:nvSpPr>
        <p:spPr>
          <a:xfrm>
            <a:off x="892199" y="4854346"/>
            <a:ext cx="10407602" cy="868026"/>
          </a:xfrm>
          <a:prstGeom prst="rect">
            <a:avLst/>
          </a:prstGeom>
        </p:spPr>
        <p:txBody>
          <a:bodyPr vert="horz" lIns="91440" tIns="45720" rIns="91440" bIns="45720" rtlCol="0" anchor="b">
            <a:normAutofit/>
          </a:bodyPr>
          <a:lstStyle/>
          <a:p>
            <a:pPr marL="11206" algn="ctr"/>
            <a:r>
              <a:rPr lang="en-US" sz="4400" b="0" spc="18">
                <a:solidFill>
                  <a:srgbClr val="EBEBEB"/>
                </a:solidFill>
                <a:latin typeface="+mj-lt"/>
                <a:cs typeface="+mj-cs"/>
              </a:rPr>
              <a:t>Language </a:t>
            </a:r>
            <a:r>
              <a:rPr lang="en-US" sz="4400" b="0" spc="13">
                <a:solidFill>
                  <a:srgbClr val="EBEBEB"/>
                </a:solidFill>
                <a:latin typeface="+mj-lt"/>
                <a:cs typeface="+mj-cs"/>
              </a:rPr>
              <a:t>for</a:t>
            </a:r>
            <a:r>
              <a:rPr lang="en-US" sz="4400" b="0" spc="-128">
                <a:solidFill>
                  <a:srgbClr val="EBEBEB"/>
                </a:solidFill>
                <a:latin typeface="+mj-lt"/>
                <a:cs typeface="+mj-cs"/>
              </a:rPr>
              <a:t> </a:t>
            </a:r>
            <a:r>
              <a:rPr lang="en-US" sz="4400" b="0" spc="13">
                <a:solidFill>
                  <a:srgbClr val="EBEBEB"/>
                </a:solidFill>
                <a:latin typeface="+mj-lt"/>
                <a:cs typeface="+mj-cs"/>
              </a:rPr>
              <a:t>Findings</a:t>
            </a:r>
            <a:endParaRPr lang="en-US" sz="4400" b="0">
              <a:solidFill>
                <a:srgbClr val="EBEBEB"/>
              </a:solidFill>
              <a:latin typeface="+mj-lt"/>
              <a:cs typeface="+mj-cs"/>
            </a:endParaRPr>
          </a:p>
        </p:txBody>
      </p:sp>
      <p:sp>
        <p:nvSpPr>
          <p:cNvPr id="6" name="object 6"/>
          <p:cNvSpPr txBox="1"/>
          <p:nvPr/>
        </p:nvSpPr>
        <p:spPr>
          <a:xfrm>
            <a:off x="892199" y="5722374"/>
            <a:ext cx="10407602" cy="487924"/>
          </a:xfrm>
          <a:prstGeom prst="rect">
            <a:avLst/>
          </a:prstGeom>
        </p:spPr>
        <p:txBody>
          <a:bodyPr vert="horz" lIns="91440" tIns="45720" rIns="91440" bIns="45720" rtlCol="0" anchor="t">
            <a:normAutofit fontScale="25000" lnSpcReduction="20000"/>
          </a:bodyPr>
          <a:lstStyle/>
          <a:p>
            <a:pPr marR="4483" algn="ctr">
              <a:lnSpc>
                <a:spcPct val="90000"/>
              </a:lnSpc>
              <a:spcBef>
                <a:spcPts val="1000"/>
              </a:spcBef>
              <a:buClr>
                <a:schemeClr val="accent1"/>
              </a:buClr>
              <a:buSzPct val="80000"/>
            </a:pPr>
            <a:r>
              <a:rPr lang="en-US" sz="500" cap="all" spc="-44">
                <a:solidFill>
                  <a:schemeClr val="tx2">
                    <a:lumMod val="40000"/>
                    <a:lumOff val="60000"/>
                  </a:schemeClr>
                </a:solidFill>
              </a:rPr>
              <a:t>-Adjudicator’s </a:t>
            </a:r>
            <a:r>
              <a:rPr lang="en-US" sz="500" cap="all" spc="-71">
                <a:solidFill>
                  <a:schemeClr val="tx2">
                    <a:lumMod val="40000"/>
                    <a:lumOff val="60000"/>
                  </a:schemeClr>
                </a:solidFill>
              </a:rPr>
              <a:t>task </a:t>
            </a:r>
            <a:r>
              <a:rPr lang="en-US" sz="500" cap="all" spc="-84">
                <a:solidFill>
                  <a:schemeClr val="tx2">
                    <a:lumMod val="40000"/>
                    <a:lumOff val="60000"/>
                  </a:schemeClr>
                </a:solidFill>
              </a:rPr>
              <a:t>is </a:t>
            </a:r>
            <a:r>
              <a:rPr lang="en-US" sz="500" cap="all" spc="22">
                <a:solidFill>
                  <a:schemeClr val="tx2">
                    <a:lumMod val="40000"/>
                    <a:lumOff val="60000"/>
                  </a:schemeClr>
                </a:solidFill>
              </a:rPr>
              <a:t>to </a:t>
            </a:r>
            <a:r>
              <a:rPr lang="en-US" sz="500" cap="all" spc="-40">
                <a:solidFill>
                  <a:schemeClr val="tx2">
                    <a:lumMod val="40000"/>
                    <a:lumOff val="60000"/>
                  </a:schemeClr>
                </a:solidFill>
              </a:rPr>
              <a:t>determine</a:t>
            </a:r>
            <a:r>
              <a:rPr lang="en-US" sz="500" cap="all" spc="-251">
                <a:solidFill>
                  <a:schemeClr val="tx2">
                    <a:lumMod val="40000"/>
                    <a:lumOff val="60000"/>
                  </a:schemeClr>
                </a:solidFill>
              </a:rPr>
              <a:t> </a:t>
            </a:r>
            <a:r>
              <a:rPr lang="en-US" sz="500" cap="all" spc="22">
                <a:solidFill>
                  <a:schemeClr val="tx2">
                    <a:lumMod val="40000"/>
                    <a:lumOff val="60000"/>
                  </a:schemeClr>
                </a:solidFill>
              </a:rPr>
              <a:t>if  </a:t>
            </a:r>
            <a:r>
              <a:rPr lang="en-US" sz="500" cap="all" spc="-62">
                <a:solidFill>
                  <a:schemeClr val="tx2">
                    <a:lumMod val="40000"/>
                    <a:lumOff val="60000"/>
                  </a:schemeClr>
                </a:solidFill>
              </a:rPr>
              <a:t>preponderance </a:t>
            </a:r>
            <a:r>
              <a:rPr lang="en-US" sz="500" cap="all">
                <a:solidFill>
                  <a:schemeClr val="tx2">
                    <a:lumMod val="40000"/>
                    <a:lumOff val="60000"/>
                  </a:schemeClr>
                </a:solidFill>
              </a:rPr>
              <a:t>of </a:t>
            </a:r>
            <a:r>
              <a:rPr lang="en-US" sz="500" cap="all" spc="-18">
                <a:solidFill>
                  <a:schemeClr val="tx2">
                    <a:lumMod val="40000"/>
                    <a:lumOff val="60000"/>
                  </a:schemeClr>
                </a:solidFill>
              </a:rPr>
              <a:t>the </a:t>
            </a:r>
            <a:r>
              <a:rPr lang="en-US" sz="500" cap="all" spc="-66">
                <a:solidFill>
                  <a:schemeClr val="tx2">
                    <a:lumMod val="40000"/>
                    <a:lumOff val="60000"/>
                  </a:schemeClr>
                </a:solidFill>
              </a:rPr>
              <a:t>evidence  </a:t>
            </a:r>
            <a:r>
              <a:rPr lang="en-US" sz="500" cap="all" spc="-53">
                <a:solidFill>
                  <a:schemeClr val="tx2">
                    <a:lumMod val="40000"/>
                    <a:lumOff val="60000"/>
                  </a:schemeClr>
                </a:solidFill>
              </a:rPr>
              <a:t>supports </a:t>
            </a:r>
            <a:r>
              <a:rPr lang="en-US" sz="500" cap="all" spc="-119">
                <a:solidFill>
                  <a:schemeClr val="tx2">
                    <a:lumMod val="40000"/>
                    <a:lumOff val="60000"/>
                  </a:schemeClr>
                </a:solidFill>
              </a:rPr>
              <a:t>a </a:t>
            </a:r>
            <a:r>
              <a:rPr lang="en-US" sz="500" cap="all" spc="-35">
                <a:solidFill>
                  <a:schemeClr val="tx2">
                    <a:lumMod val="40000"/>
                    <a:lumOff val="60000"/>
                  </a:schemeClr>
                </a:solidFill>
              </a:rPr>
              <a:t>finding</a:t>
            </a:r>
            <a:endParaRPr lang="en-US" sz="500" cap="all">
              <a:solidFill>
                <a:schemeClr val="tx2">
                  <a:lumMod val="40000"/>
                  <a:lumOff val="60000"/>
                </a:schemeClr>
              </a:solidFill>
            </a:endParaRPr>
          </a:p>
          <a:p>
            <a:pPr marR="90212" algn="ctr">
              <a:lnSpc>
                <a:spcPct val="90000"/>
              </a:lnSpc>
              <a:spcBef>
                <a:spcPts val="1000"/>
              </a:spcBef>
              <a:buClr>
                <a:schemeClr val="accent1"/>
              </a:buClr>
              <a:buSzPct val="80000"/>
            </a:pPr>
            <a:r>
              <a:rPr lang="en-US" sz="500" cap="all" spc="-93">
                <a:solidFill>
                  <a:schemeClr val="tx2">
                    <a:lumMod val="40000"/>
                    <a:lumOff val="60000"/>
                  </a:schemeClr>
                </a:solidFill>
              </a:rPr>
              <a:t>-Unless </a:t>
            </a:r>
            <a:r>
              <a:rPr lang="en-US" sz="500" cap="all" spc="-22">
                <a:solidFill>
                  <a:schemeClr val="tx2">
                    <a:lumMod val="40000"/>
                    <a:lumOff val="60000"/>
                  </a:schemeClr>
                </a:solidFill>
              </a:rPr>
              <a:t>there </a:t>
            </a:r>
            <a:r>
              <a:rPr lang="en-US" sz="500" cap="all" spc="-84">
                <a:solidFill>
                  <a:schemeClr val="tx2">
                    <a:lumMod val="40000"/>
                    <a:lumOff val="60000"/>
                  </a:schemeClr>
                </a:solidFill>
              </a:rPr>
              <a:t>is an </a:t>
            </a:r>
            <a:r>
              <a:rPr lang="en-US" sz="500" cap="all" spc="-57">
                <a:solidFill>
                  <a:schemeClr val="tx2">
                    <a:lumMod val="40000"/>
                    <a:lumOff val="60000"/>
                  </a:schemeClr>
                </a:solidFill>
              </a:rPr>
              <a:t>assertion </a:t>
            </a:r>
            <a:r>
              <a:rPr lang="en-US" sz="500" cap="all">
                <a:solidFill>
                  <a:schemeClr val="tx2">
                    <a:lumMod val="40000"/>
                    <a:lumOff val="60000"/>
                  </a:schemeClr>
                </a:solidFill>
              </a:rPr>
              <a:t>of</a:t>
            </a:r>
            <a:r>
              <a:rPr lang="en-US" sz="500" cap="all" spc="-150">
                <a:solidFill>
                  <a:schemeClr val="tx2">
                    <a:lumMod val="40000"/>
                    <a:lumOff val="60000"/>
                  </a:schemeClr>
                </a:solidFill>
              </a:rPr>
              <a:t> </a:t>
            </a:r>
            <a:r>
              <a:rPr lang="en-US" sz="500" cap="all" spc="-75">
                <a:solidFill>
                  <a:schemeClr val="tx2">
                    <a:lumMod val="40000"/>
                    <a:lumOff val="60000"/>
                  </a:schemeClr>
                </a:solidFill>
              </a:rPr>
              <a:t>bad  </a:t>
            </a:r>
            <a:r>
              <a:rPr lang="en-US" sz="500" cap="all" spc="-13">
                <a:solidFill>
                  <a:schemeClr val="tx2">
                    <a:lumMod val="40000"/>
                    <a:lumOff val="60000"/>
                  </a:schemeClr>
                </a:solidFill>
              </a:rPr>
              <a:t>faith </a:t>
            </a:r>
            <a:r>
              <a:rPr lang="en-US" sz="500" cap="all" spc="-9">
                <a:solidFill>
                  <a:schemeClr val="tx2">
                    <a:lumMod val="40000"/>
                    <a:lumOff val="60000"/>
                  </a:schemeClr>
                </a:solidFill>
              </a:rPr>
              <a:t>or </a:t>
            </a:r>
            <a:r>
              <a:rPr lang="en-US" sz="500" cap="all" spc="-62">
                <a:solidFill>
                  <a:schemeClr val="tx2">
                    <a:lumMod val="40000"/>
                    <a:lumOff val="60000"/>
                  </a:schemeClr>
                </a:solidFill>
              </a:rPr>
              <a:t>clear </a:t>
            </a:r>
            <a:r>
              <a:rPr lang="en-US" sz="500" cap="all" spc="-40">
                <a:solidFill>
                  <a:schemeClr val="tx2">
                    <a:lumMod val="40000"/>
                    <a:lumOff val="60000"/>
                  </a:schemeClr>
                </a:solidFill>
              </a:rPr>
              <a:t>error, </a:t>
            </a:r>
            <a:r>
              <a:rPr lang="en-US" sz="500" cap="all" spc="-71">
                <a:solidFill>
                  <a:schemeClr val="tx2">
                    <a:lumMod val="40000"/>
                    <a:lumOff val="60000"/>
                  </a:schemeClr>
                </a:solidFill>
              </a:rPr>
              <a:t>task </a:t>
            </a:r>
            <a:r>
              <a:rPr lang="en-US" sz="500" cap="all" spc="-84">
                <a:solidFill>
                  <a:schemeClr val="tx2">
                    <a:lumMod val="40000"/>
                    <a:lumOff val="60000"/>
                  </a:schemeClr>
                </a:solidFill>
              </a:rPr>
              <a:t>is </a:t>
            </a:r>
            <a:r>
              <a:rPr lang="en-US" sz="500" u="heavy" cap="all">
                <a:solidFill>
                  <a:schemeClr val="tx2">
                    <a:lumMod val="40000"/>
                    <a:lumOff val="60000"/>
                  </a:schemeClr>
                </a:solidFill>
                <a:uFill>
                  <a:solidFill>
                    <a:srgbClr val="000000"/>
                  </a:solidFill>
                </a:uFill>
              </a:rPr>
              <a:t>not</a:t>
            </a:r>
            <a:r>
              <a:rPr lang="en-US" sz="500" cap="all">
                <a:solidFill>
                  <a:schemeClr val="tx2">
                    <a:lumMod val="40000"/>
                    <a:lumOff val="60000"/>
                  </a:schemeClr>
                </a:solidFill>
              </a:rPr>
              <a:t> </a:t>
            </a:r>
            <a:r>
              <a:rPr lang="en-US" sz="500" cap="all" spc="22">
                <a:solidFill>
                  <a:schemeClr val="tx2">
                    <a:lumMod val="40000"/>
                    <a:lumOff val="60000"/>
                  </a:schemeClr>
                </a:solidFill>
              </a:rPr>
              <a:t>to  </a:t>
            </a:r>
            <a:r>
              <a:rPr lang="en-US" sz="500" cap="all" spc="-35">
                <a:solidFill>
                  <a:schemeClr val="tx2">
                    <a:lumMod val="40000"/>
                    <a:lumOff val="60000"/>
                  </a:schemeClr>
                </a:solidFill>
              </a:rPr>
              <a:t>determine </a:t>
            </a:r>
            <a:r>
              <a:rPr lang="en-US" sz="500" cap="all">
                <a:solidFill>
                  <a:schemeClr val="tx2">
                    <a:lumMod val="40000"/>
                    <a:lumOff val="60000"/>
                  </a:schemeClr>
                </a:solidFill>
              </a:rPr>
              <a:t>that </a:t>
            </a:r>
            <a:r>
              <a:rPr lang="en-US" sz="500" cap="all" spc="-49">
                <a:solidFill>
                  <a:schemeClr val="tx2">
                    <a:lumMod val="40000"/>
                    <a:lumOff val="60000"/>
                  </a:schemeClr>
                </a:solidFill>
              </a:rPr>
              <a:t>conduct </a:t>
            </a:r>
            <a:r>
              <a:rPr lang="en-US" sz="500" cap="all" spc="-31">
                <a:solidFill>
                  <a:schemeClr val="tx2">
                    <a:lumMod val="40000"/>
                    <a:lumOff val="60000"/>
                  </a:schemeClr>
                </a:solidFill>
              </a:rPr>
              <a:t>did </a:t>
            </a:r>
            <a:r>
              <a:rPr lang="en-US" sz="500" cap="all" spc="-4">
                <a:solidFill>
                  <a:schemeClr val="tx2">
                    <a:lumMod val="40000"/>
                    <a:lumOff val="60000"/>
                  </a:schemeClr>
                </a:solidFill>
              </a:rPr>
              <a:t>not  </a:t>
            </a:r>
            <a:r>
              <a:rPr lang="en-US" sz="500" cap="all" spc="-62">
                <a:solidFill>
                  <a:schemeClr val="tx2">
                    <a:lumMod val="40000"/>
                    <a:lumOff val="60000"/>
                  </a:schemeClr>
                </a:solidFill>
              </a:rPr>
              <a:t>occur</a:t>
            </a:r>
            <a:endParaRPr lang="en-US" sz="500" cap="all">
              <a:solidFill>
                <a:schemeClr val="tx2">
                  <a:lumMod val="40000"/>
                  <a:lumOff val="60000"/>
                </a:schemeClr>
              </a:solidFill>
            </a:endParaRPr>
          </a:p>
          <a:p>
            <a:pPr marR="7845" algn="ctr">
              <a:lnSpc>
                <a:spcPct val="90000"/>
              </a:lnSpc>
              <a:spcBef>
                <a:spcPts val="1000"/>
              </a:spcBef>
              <a:buClr>
                <a:schemeClr val="accent1"/>
              </a:buClr>
              <a:buSzPct val="80000"/>
            </a:pPr>
            <a:r>
              <a:rPr lang="en-US" sz="500" cap="all" spc="-66">
                <a:solidFill>
                  <a:schemeClr val="tx2">
                    <a:lumMod val="40000"/>
                    <a:lumOff val="60000"/>
                  </a:schemeClr>
                </a:solidFill>
              </a:rPr>
              <a:t>-Absent </a:t>
            </a:r>
            <a:r>
              <a:rPr lang="en-US" sz="500" cap="all" spc="-57">
                <a:solidFill>
                  <a:schemeClr val="tx2">
                    <a:lumMod val="40000"/>
                    <a:lumOff val="60000"/>
                  </a:schemeClr>
                </a:solidFill>
              </a:rPr>
              <a:t>clear </a:t>
            </a:r>
            <a:r>
              <a:rPr lang="en-US" sz="500" cap="all" spc="-66">
                <a:solidFill>
                  <a:schemeClr val="tx2">
                    <a:lumMod val="40000"/>
                    <a:lumOff val="60000"/>
                  </a:schemeClr>
                </a:solidFill>
              </a:rPr>
              <a:t>evidence </a:t>
            </a:r>
            <a:r>
              <a:rPr lang="en-US" sz="500" cap="all" spc="-84">
                <a:solidFill>
                  <a:schemeClr val="tx2">
                    <a:lumMod val="40000"/>
                    <a:lumOff val="60000"/>
                  </a:schemeClr>
                </a:solidFill>
              </a:rPr>
              <a:t>an </a:t>
            </a:r>
            <a:r>
              <a:rPr lang="en-US" sz="500" cap="all" spc="-53">
                <a:solidFill>
                  <a:schemeClr val="tx2">
                    <a:lumMod val="40000"/>
                    <a:lumOff val="60000"/>
                  </a:schemeClr>
                </a:solidFill>
              </a:rPr>
              <a:t>allegation  </a:t>
            </a:r>
            <a:r>
              <a:rPr lang="en-US" sz="500" cap="all" spc="-84">
                <a:solidFill>
                  <a:schemeClr val="tx2">
                    <a:lumMod val="40000"/>
                    <a:lumOff val="60000"/>
                  </a:schemeClr>
                </a:solidFill>
              </a:rPr>
              <a:t>is </a:t>
            </a:r>
            <a:r>
              <a:rPr lang="en-US" sz="500" cap="all" spc="-66">
                <a:solidFill>
                  <a:schemeClr val="tx2">
                    <a:lumMod val="40000"/>
                    <a:lumOff val="60000"/>
                  </a:schemeClr>
                </a:solidFill>
              </a:rPr>
              <a:t>false, </a:t>
            </a:r>
            <a:r>
              <a:rPr lang="en-US" sz="500" cap="all" spc="-106">
                <a:solidFill>
                  <a:schemeClr val="tx2">
                    <a:lumMod val="40000"/>
                    <a:lumOff val="60000"/>
                  </a:schemeClr>
                </a:solidFill>
              </a:rPr>
              <a:t>avoid </a:t>
            </a:r>
            <a:r>
              <a:rPr lang="en-US" sz="500" cap="all" spc="-93">
                <a:solidFill>
                  <a:schemeClr val="tx2">
                    <a:lumMod val="40000"/>
                    <a:lumOff val="60000"/>
                  </a:schemeClr>
                </a:solidFill>
              </a:rPr>
              <a:t>language </a:t>
            </a:r>
            <a:r>
              <a:rPr lang="en-US" sz="500" cap="all" spc="-97">
                <a:solidFill>
                  <a:schemeClr val="tx2">
                    <a:lumMod val="40000"/>
                    <a:lumOff val="60000"/>
                  </a:schemeClr>
                </a:solidFill>
              </a:rPr>
              <a:t>such</a:t>
            </a:r>
            <a:r>
              <a:rPr lang="en-US" sz="500" cap="all" spc="-49">
                <a:solidFill>
                  <a:schemeClr val="tx2">
                    <a:lumMod val="40000"/>
                    <a:lumOff val="60000"/>
                  </a:schemeClr>
                </a:solidFill>
              </a:rPr>
              <a:t> </a:t>
            </a:r>
            <a:r>
              <a:rPr lang="en-US" sz="500" cap="all" spc="-106">
                <a:solidFill>
                  <a:schemeClr val="tx2">
                    <a:lumMod val="40000"/>
                    <a:lumOff val="60000"/>
                  </a:schemeClr>
                </a:solidFill>
              </a:rPr>
              <a:t>as:</a:t>
            </a:r>
            <a:endParaRPr lang="en-US" sz="500" cap="all">
              <a:solidFill>
                <a:schemeClr val="tx2">
                  <a:lumMod val="40000"/>
                  <a:lumOff val="60000"/>
                </a:schemeClr>
              </a:solidFill>
            </a:endParaRPr>
          </a:p>
          <a:p>
            <a:pPr marR="1524081" algn="ctr">
              <a:lnSpc>
                <a:spcPct val="90000"/>
              </a:lnSpc>
              <a:spcBef>
                <a:spcPts val="1000"/>
              </a:spcBef>
              <a:buClr>
                <a:schemeClr val="accent1"/>
              </a:buClr>
              <a:buSzPct val="80000"/>
            </a:pPr>
            <a:r>
              <a:rPr lang="en-US" sz="500" cap="all" spc="-9">
                <a:solidFill>
                  <a:schemeClr val="tx2">
                    <a:lumMod val="40000"/>
                    <a:lumOff val="60000"/>
                  </a:schemeClr>
                </a:solidFill>
              </a:rPr>
              <a:t>“No</a:t>
            </a:r>
            <a:r>
              <a:rPr lang="en-US" sz="500" cap="all" spc="-146">
                <a:solidFill>
                  <a:schemeClr val="tx2">
                    <a:lumMod val="40000"/>
                    <a:lumOff val="60000"/>
                  </a:schemeClr>
                </a:solidFill>
              </a:rPr>
              <a:t> </a:t>
            </a:r>
            <a:r>
              <a:rPr lang="en-US" sz="500" cap="all" spc="-4">
                <a:solidFill>
                  <a:schemeClr val="tx2">
                    <a:lumMod val="40000"/>
                    <a:lumOff val="60000"/>
                  </a:schemeClr>
                </a:solidFill>
              </a:rPr>
              <a:t>violation”  “Innocent”</a:t>
            </a:r>
            <a:endParaRPr lang="en-US" sz="500" cap="all">
              <a:solidFill>
                <a:schemeClr val="tx2">
                  <a:lumMod val="40000"/>
                  <a:lumOff val="60000"/>
                </a:schemeClr>
              </a:solidFill>
            </a:endParaRPr>
          </a:p>
        </p:txBody>
      </p:sp>
      <p:sp>
        <p:nvSpPr>
          <p:cNvPr id="3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7" name="object 7"/>
          <p:cNvSpPr txBox="1"/>
          <p:nvPr/>
        </p:nvSpPr>
        <p:spPr>
          <a:xfrm>
            <a:off x="1354238" y="1412111"/>
            <a:ext cx="8340307" cy="2054386"/>
          </a:xfrm>
          <a:prstGeom prst="rect">
            <a:avLst/>
          </a:prstGeom>
        </p:spPr>
        <p:txBody>
          <a:bodyPr vert="horz" wrap="square" lIns="0" tIns="10646" rIns="0" bIns="0" rtlCol="0">
            <a:spAutoFit/>
          </a:bodyPr>
          <a:lstStyle/>
          <a:p>
            <a:pPr marL="11206">
              <a:lnSpc>
                <a:spcPct val="100000"/>
              </a:lnSpc>
              <a:spcBef>
                <a:spcPts val="84"/>
              </a:spcBef>
            </a:pPr>
            <a:r>
              <a:rPr sz="2400" b="1" i="1" u="heavy" spc="-146" dirty="0">
                <a:uFill>
                  <a:solidFill>
                    <a:srgbClr val="000000"/>
                  </a:solidFill>
                </a:uFill>
                <a:latin typeface="Arial-BoldItalicMT"/>
                <a:cs typeface="Arial-BoldItalicMT"/>
              </a:rPr>
              <a:t>Sample</a:t>
            </a:r>
            <a:r>
              <a:rPr sz="2400" b="1" i="1" u="heavy" spc="-97" dirty="0">
                <a:uFill>
                  <a:solidFill>
                    <a:srgbClr val="000000"/>
                  </a:solidFill>
                </a:uFill>
                <a:latin typeface="Arial-BoldItalicMT"/>
                <a:cs typeface="Arial-BoldItalicMT"/>
              </a:rPr>
              <a:t> </a:t>
            </a:r>
            <a:r>
              <a:rPr sz="2400" b="1" i="1" u="heavy" spc="-110" dirty="0">
                <a:uFill>
                  <a:solidFill>
                    <a:srgbClr val="000000"/>
                  </a:solidFill>
                </a:uFill>
                <a:latin typeface="Arial-BoldItalicMT"/>
                <a:cs typeface="Arial-BoldItalicMT"/>
              </a:rPr>
              <a:t>language:</a:t>
            </a:r>
            <a:endParaRPr sz="2400" dirty="0">
              <a:latin typeface="Arial-BoldItalicMT"/>
              <a:cs typeface="Arial-BoldItalicMT"/>
            </a:endParaRPr>
          </a:p>
          <a:p>
            <a:pPr>
              <a:lnSpc>
                <a:spcPct val="100000"/>
              </a:lnSpc>
              <a:spcBef>
                <a:spcPts val="44"/>
              </a:spcBef>
            </a:pPr>
            <a:endParaRPr sz="2400" dirty="0">
              <a:latin typeface="Arial-BoldItalicMT"/>
              <a:cs typeface="Arial-BoldItalicMT"/>
            </a:endParaRPr>
          </a:p>
          <a:p>
            <a:pPr marL="11206" marR="4483">
              <a:lnSpc>
                <a:spcPts val="1809"/>
              </a:lnSpc>
            </a:pPr>
            <a:r>
              <a:rPr sz="2400" spc="-40" dirty="0">
                <a:latin typeface="Arial"/>
                <a:cs typeface="Arial"/>
              </a:rPr>
              <a:t>“The </a:t>
            </a:r>
            <a:r>
              <a:rPr lang="en-US" sz="2400" spc="-71" dirty="0">
                <a:latin typeface="Arial"/>
                <a:cs typeface="Arial"/>
              </a:rPr>
              <a:t>clear and convincing </a:t>
            </a:r>
            <a:r>
              <a:rPr sz="2400" spc="-79" dirty="0">
                <a:latin typeface="Arial"/>
                <a:cs typeface="Arial"/>
              </a:rPr>
              <a:t>evidence </a:t>
            </a:r>
            <a:r>
              <a:rPr sz="2400" spc="-101" dirty="0">
                <a:latin typeface="Arial"/>
                <a:cs typeface="Arial"/>
              </a:rPr>
              <a:t>does </a:t>
            </a:r>
            <a:r>
              <a:rPr sz="2400" spc="-9" dirty="0">
                <a:latin typeface="Arial"/>
                <a:cs typeface="Arial"/>
              </a:rPr>
              <a:t>not </a:t>
            </a:r>
            <a:r>
              <a:rPr sz="2400" spc="-40" dirty="0">
                <a:latin typeface="Arial"/>
                <a:cs typeface="Arial"/>
              </a:rPr>
              <a:t>support</a:t>
            </a:r>
            <a:r>
              <a:rPr sz="2400" spc="-168" dirty="0">
                <a:latin typeface="Arial"/>
                <a:cs typeface="Arial"/>
              </a:rPr>
              <a:t> </a:t>
            </a:r>
            <a:r>
              <a:rPr sz="2400" spc="-132" dirty="0">
                <a:latin typeface="Arial"/>
                <a:cs typeface="Arial"/>
              </a:rPr>
              <a:t>a  </a:t>
            </a:r>
            <a:r>
              <a:rPr sz="2400" spc="-40" dirty="0">
                <a:latin typeface="Arial"/>
                <a:cs typeface="Arial"/>
              </a:rPr>
              <a:t>finding </a:t>
            </a:r>
            <a:r>
              <a:rPr sz="2400" spc="-9" dirty="0">
                <a:latin typeface="Arial"/>
                <a:cs typeface="Arial"/>
              </a:rPr>
              <a:t>of </a:t>
            </a:r>
            <a:r>
              <a:rPr sz="2400" spc="-132" dirty="0">
                <a:latin typeface="Arial"/>
                <a:cs typeface="Arial"/>
              </a:rPr>
              <a:t>a </a:t>
            </a:r>
            <a:r>
              <a:rPr sz="2400" spc="-53" dirty="0">
                <a:latin typeface="Arial"/>
                <a:cs typeface="Arial"/>
              </a:rPr>
              <a:t>policy</a:t>
            </a:r>
            <a:r>
              <a:rPr sz="2400" spc="-199" dirty="0">
                <a:latin typeface="Arial"/>
                <a:cs typeface="Arial"/>
              </a:rPr>
              <a:t> </a:t>
            </a:r>
            <a:r>
              <a:rPr sz="2400" spc="-26" dirty="0">
                <a:latin typeface="Arial"/>
                <a:cs typeface="Arial"/>
              </a:rPr>
              <a:t>violation.”</a:t>
            </a:r>
            <a:endParaRPr sz="2400" dirty="0">
              <a:latin typeface="Arial"/>
              <a:cs typeface="Arial"/>
            </a:endParaRPr>
          </a:p>
          <a:p>
            <a:pPr>
              <a:lnSpc>
                <a:spcPct val="100000"/>
              </a:lnSpc>
              <a:spcBef>
                <a:spcPts val="22"/>
              </a:spcBef>
            </a:pPr>
            <a:endParaRPr sz="2400" dirty="0">
              <a:latin typeface="Arial"/>
              <a:cs typeface="Arial"/>
            </a:endParaRPr>
          </a:p>
          <a:p>
            <a:pPr marL="11206" marR="107582">
              <a:lnSpc>
                <a:spcPts val="1809"/>
              </a:lnSpc>
            </a:pPr>
            <a:r>
              <a:rPr sz="2400" spc="-40" dirty="0">
                <a:latin typeface="Arial"/>
                <a:cs typeface="Arial"/>
              </a:rPr>
              <a:t>“The </a:t>
            </a:r>
            <a:r>
              <a:rPr lang="en-US" sz="2400" spc="-71" dirty="0">
                <a:latin typeface="Arial"/>
                <a:cs typeface="Arial"/>
              </a:rPr>
              <a:t>clear and convincing </a:t>
            </a:r>
            <a:r>
              <a:rPr sz="2400" spc="-79" dirty="0">
                <a:latin typeface="Arial"/>
                <a:cs typeface="Arial"/>
              </a:rPr>
              <a:t>evidence </a:t>
            </a:r>
            <a:r>
              <a:rPr sz="2400" spc="-62" dirty="0">
                <a:latin typeface="Arial"/>
                <a:cs typeface="Arial"/>
              </a:rPr>
              <a:t>falls </a:t>
            </a:r>
            <a:r>
              <a:rPr sz="2400" spc="-40" dirty="0">
                <a:latin typeface="Arial"/>
                <a:cs typeface="Arial"/>
              </a:rPr>
              <a:t>short </a:t>
            </a:r>
            <a:r>
              <a:rPr sz="2400" spc="-9" dirty="0">
                <a:latin typeface="Arial"/>
                <a:cs typeface="Arial"/>
              </a:rPr>
              <a:t>of  </a:t>
            </a:r>
            <a:r>
              <a:rPr sz="2400" spc="-53" dirty="0">
                <a:latin typeface="Arial"/>
                <a:cs typeface="Arial"/>
              </a:rPr>
              <a:t>demonstrating </a:t>
            </a:r>
            <a:r>
              <a:rPr sz="2400" dirty="0">
                <a:latin typeface="Arial"/>
                <a:cs typeface="Arial"/>
              </a:rPr>
              <a:t>that </a:t>
            </a:r>
            <a:r>
              <a:rPr sz="2400" spc="49" dirty="0">
                <a:latin typeface="Arial"/>
                <a:cs typeface="Arial"/>
              </a:rPr>
              <a:t>it </a:t>
            </a:r>
            <a:r>
              <a:rPr sz="2400" spc="-93" dirty="0">
                <a:latin typeface="Arial"/>
                <a:cs typeface="Arial"/>
              </a:rPr>
              <a:t>is  </a:t>
            </a:r>
            <a:r>
              <a:rPr sz="2400" spc="-53" dirty="0">
                <a:latin typeface="Arial"/>
                <a:cs typeface="Arial"/>
              </a:rPr>
              <a:t>more </a:t>
            </a:r>
            <a:r>
              <a:rPr sz="2400" spc="-49" dirty="0">
                <a:latin typeface="Arial"/>
                <a:cs typeface="Arial"/>
              </a:rPr>
              <a:t>likely </a:t>
            </a:r>
            <a:r>
              <a:rPr sz="2400" spc="-40" dirty="0">
                <a:latin typeface="Arial"/>
                <a:cs typeface="Arial"/>
              </a:rPr>
              <a:t>than </a:t>
            </a:r>
            <a:r>
              <a:rPr sz="2400" spc="-4" dirty="0">
                <a:latin typeface="Arial"/>
                <a:cs typeface="Arial"/>
              </a:rPr>
              <a:t>not </a:t>
            </a:r>
            <a:r>
              <a:rPr sz="2400" spc="-22" dirty="0">
                <a:latin typeface="Arial"/>
                <a:cs typeface="Arial"/>
              </a:rPr>
              <a:t>the  </a:t>
            </a:r>
            <a:r>
              <a:rPr sz="2400" spc="-75" dirty="0">
                <a:latin typeface="Arial"/>
                <a:cs typeface="Arial"/>
              </a:rPr>
              <a:t>alleged </a:t>
            </a:r>
            <a:r>
              <a:rPr sz="2400" spc="-57" dirty="0">
                <a:latin typeface="Arial"/>
                <a:cs typeface="Arial"/>
              </a:rPr>
              <a:t>conduct</a:t>
            </a:r>
            <a:r>
              <a:rPr sz="2400" spc="-115" dirty="0">
                <a:latin typeface="Arial"/>
                <a:cs typeface="Arial"/>
              </a:rPr>
              <a:t> </a:t>
            </a:r>
            <a:r>
              <a:rPr sz="2400" spc="-57" dirty="0">
                <a:latin typeface="Arial"/>
                <a:cs typeface="Arial"/>
              </a:rPr>
              <a:t>occurred.”</a:t>
            </a:r>
            <a:endParaRPr sz="2400" dirty="0">
              <a:latin typeface="Arial"/>
              <a:cs typeface="Arial"/>
            </a:endParaRPr>
          </a:p>
        </p:txBody>
      </p:sp>
    </p:spTree>
    <p:extLst>
      <p:ext uri="{BB962C8B-B14F-4D97-AF65-F5344CB8AC3E}">
        <p14:creationId xmlns:p14="http://schemas.microsoft.com/office/powerpoint/2010/main" val="2092689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8"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Shape 19">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2"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9" name="object 9"/>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a:r>
              <a:rPr lang="en-US" sz="3200" spc="9">
                <a:solidFill>
                  <a:srgbClr val="EBEBEB"/>
                </a:solidFill>
              </a:rPr>
              <a:t>Check </a:t>
            </a:r>
            <a:r>
              <a:rPr lang="en-US" sz="3200" spc="13">
                <a:solidFill>
                  <a:srgbClr val="EBEBEB"/>
                </a:solidFill>
              </a:rPr>
              <a:t>Your</a:t>
            </a:r>
            <a:r>
              <a:rPr lang="en-US" sz="3200" spc="-88">
                <a:solidFill>
                  <a:srgbClr val="EBEBEB"/>
                </a:solidFill>
              </a:rPr>
              <a:t> </a:t>
            </a:r>
            <a:r>
              <a:rPr lang="en-US" sz="3200" spc="9">
                <a:solidFill>
                  <a:srgbClr val="EBEBEB"/>
                </a:solidFill>
              </a:rPr>
              <a:t>Work</a:t>
            </a:r>
            <a:endParaRPr lang="en-US" sz="3200">
              <a:solidFill>
                <a:srgbClr val="EBEBEB"/>
              </a:solidFill>
            </a:endParaRPr>
          </a:p>
        </p:txBody>
      </p:sp>
      <p:sp>
        <p:nvSpPr>
          <p:cNvPr id="8" name="object 8"/>
          <p:cNvSpPr txBox="1"/>
          <p:nvPr/>
        </p:nvSpPr>
        <p:spPr>
          <a:xfrm>
            <a:off x="5290077" y="437513"/>
            <a:ext cx="5502614" cy="5954325"/>
          </a:xfrm>
          <a:prstGeom prst="rect">
            <a:avLst/>
          </a:prstGeom>
        </p:spPr>
        <p:txBody>
          <a:bodyPr vert="horz" lIns="91440" tIns="45720" rIns="91440" bIns="45720" rtlCol="0" anchor="ctr">
            <a:normAutofit/>
          </a:bodyPr>
          <a:lstStyle/>
          <a:p>
            <a:pPr marL="11206" marR="427527">
              <a:spcBef>
                <a:spcPts val="1000"/>
              </a:spcBef>
              <a:buClr>
                <a:schemeClr val="accent1"/>
              </a:buClr>
              <a:buSzPct val="80000"/>
              <a:buFont typeface="Wingdings 3" charset="2"/>
              <a:buChar char=""/>
            </a:pPr>
            <a:r>
              <a:rPr lang="en-US" sz="2000" spc="-93">
                <a:solidFill>
                  <a:schemeClr val="tx1">
                    <a:lumMod val="75000"/>
                    <a:lumOff val="25000"/>
                  </a:schemeClr>
                </a:solidFill>
              </a:rPr>
              <a:t>-The </a:t>
            </a:r>
            <a:r>
              <a:rPr lang="en-US" sz="2000" spc="-62">
                <a:solidFill>
                  <a:schemeClr val="tx1">
                    <a:lumMod val="75000"/>
                    <a:lumOff val="25000"/>
                  </a:schemeClr>
                </a:solidFill>
              </a:rPr>
              <a:t>decision </a:t>
            </a:r>
            <a:r>
              <a:rPr lang="en-US" sz="2000" spc="-44">
                <a:solidFill>
                  <a:schemeClr val="tx1">
                    <a:lumMod val="75000"/>
                    <a:lumOff val="25000"/>
                  </a:schemeClr>
                </a:solidFill>
              </a:rPr>
              <a:t>must </a:t>
            </a:r>
            <a:r>
              <a:rPr lang="en-US" sz="2000" spc="-66">
                <a:solidFill>
                  <a:schemeClr val="tx1">
                    <a:lumMod val="75000"/>
                    <a:lumOff val="25000"/>
                  </a:schemeClr>
                </a:solidFill>
              </a:rPr>
              <a:t>be </a:t>
            </a:r>
            <a:r>
              <a:rPr lang="en-US" sz="2000" spc="-62">
                <a:solidFill>
                  <a:schemeClr val="tx1">
                    <a:lumMod val="75000"/>
                    <a:lumOff val="25000"/>
                  </a:schemeClr>
                </a:solidFill>
              </a:rPr>
              <a:t>able</a:t>
            </a:r>
            <a:r>
              <a:rPr lang="en-US" sz="2000" spc="-202">
                <a:solidFill>
                  <a:schemeClr val="tx1">
                    <a:lumMod val="75000"/>
                    <a:lumOff val="25000"/>
                  </a:schemeClr>
                </a:solidFill>
              </a:rPr>
              <a:t> </a:t>
            </a:r>
            <a:r>
              <a:rPr lang="en-US" sz="2000" spc="22">
                <a:solidFill>
                  <a:schemeClr val="tx1">
                    <a:lumMod val="75000"/>
                    <a:lumOff val="25000"/>
                  </a:schemeClr>
                </a:solidFill>
              </a:rPr>
              <a:t>to  </a:t>
            </a:r>
            <a:r>
              <a:rPr lang="en-US" sz="2000" spc="-62">
                <a:solidFill>
                  <a:schemeClr val="tx1">
                    <a:lumMod val="75000"/>
                    <a:lumOff val="25000"/>
                  </a:schemeClr>
                </a:solidFill>
              </a:rPr>
              <a:t>stand </a:t>
            </a:r>
            <a:r>
              <a:rPr lang="en-US" sz="2000" spc="-44">
                <a:solidFill>
                  <a:schemeClr val="tx1">
                    <a:lumMod val="75000"/>
                    <a:lumOff val="25000"/>
                  </a:schemeClr>
                </a:solidFill>
              </a:rPr>
              <a:t>on </a:t>
            </a:r>
            <a:r>
              <a:rPr lang="en-US" sz="2000" spc="-26">
                <a:solidFill>
                  <a:schemeClr val="tx1">
                    <a:lumMod val="75000"/>
                    <a:lumOff val="25000"/>
                  </a:schemeClr>
                </a:solidFill>
              </a:rPr>
              <a:t>its</a:t>
            </a:r>
            <a:r>
              <a:rPr lang="en-US" sz="2000" spc="-190">
                <a:solidFill>
                  <a:schemeClr val="tx1">
                    <a:lumMod val="75000"/>
                    <a:lumOff val="25000"/>
                  </a:schemeClr>
                </a:solidFill>
              </a:rPr>
              <a:t> </a:t>
            </a:r>
            <a:r>
              <a:rPr lang="en-US" sz="2000" spc="-35">
                <a:solidFill>
                  <a:schemeClr val="tx1">
                    <a:lumMod val="75000"/>
                    <a:lumOff val="25000"/>
                  </a:schemeClr>
                </a:solidFill>
              </a:rPr>
              <a:t>own</a:t>
            </a:r>
            <a:endParaRPr lang="en-US" sz="2000">
              <a:solidFill>
                <a:schemeClr val="tx1">
                  <a:lumMod val="75000"/>
                  <a:lumOff val="25000"/>
                </a:schemeClr>
              </a:solidFill>
            </a:endParaRPr>
          </a:p>
          <a:p>
            <a:pPr marL="11206" marR="766523">
              <a:spcBef>
                <a:spcPts val="1000"/>
              </a:spcBef>
              <a:buClr>
                <a:schemeClr val="accent1"/>
              </a:buClr>
              <a:buSzPct val="80000"/>
              <a:buFont typeface="Wingdings 3" charset="2"/>
              <a:buChar char=""/>
            </a:pPr>
            <a:r>
              <a:rPr lang="en-US" sz="2000" spc="-71">
                <a:solidFill>
                  <a:schemeClr val="tx1">
                    <a:lumMod val="75000"/>
                    <a:lumOff val="25000"/>
                  </a:schemeClr>
                </a:solidFill>
              </a:rPr>
              <a:t>-Spelling </a:t>
            </a:r>
            <a:r>
              <a:rPr lang="en-US" sz="2000" spc="-66">
                <a:solidFill>
                  <a:schemeClr val="tx1">
                    <a:lumMod val="75000"/>
                    <a:lumOff val="25000"/>
                  </a:schemeClr>
                </a:solidFill>
              </a:rPr>
              <a:t>and</a:t>
            </a:r>
            <a:r>
              <a:rPr lang="en-US" sz="2000" spc="-150">
                <a:solidFill>
                  <a:schemeClr val="tx1">
                    <a:lumMod val="75000"/>
                    <a:lumOff val="25000"/>
                  </a:schemeClr>
                </a:solidFill>
              </a:rPr>
              <a:t> </a:t>
            </a:r>
            <a:r>
              <a:rPr lang="en-US" sz="2000" spc="-26">
                <a:solidFill>
                  <a:schemeClr val="tx1">
                    <a:lumMod val="75000"/>
                    <a:lumOff val="25000"/>
                  </a:schemeClr>
                </a:solidFill>
              </a:rPr>
              <a:t>punctuation  </a:t>
            </a:r>
            <a:r>
              <a:rPr lang="en-US" sz="2000" spc="-53">
                <a:solidFill>
                  <a:schemeClr val="tx1">
                    <a:lumMod val="75000"/>
                    <a:lumOff val="25000"/>
                  </a:schemeClr>
                </a:solidFill>
              </a:rPr>
              <a:t>matter—have</a:t>
            </a:r>
            <a:r>
              <a:rPr lang="en-US" sz="2000" spc="-106">
                <a:solidFill>
                  <a:schemeClr val="tx1">
                    <a:lumMod val="75000"/>
                    <a:lumOff val="25000"/>
                  </a:schemeClr>
                </a:solidFill>
              </a:rPr>
              <a:t> </a:t>
            </a:r>
            <a:r>
              <a:rPr lang="en-US" sz="2000" spc="-35">
                <a:solidFill>
                  <a:schemeClr val="tx1">
                    <a:lumMod val="75000"/>
                    <a:lumOff val="25000"/>
                  </a:schemeClr>
                </a:solidFill>
              </a:rPr>
              <a:t>proofread</a:t>
            </a:r>
            <a:endParaRPr lang="en-US" sz="2000">
              <a:solidFill>
                <a:schemeClr val="tx1">
                  <a:lumMod val="75000"/>
                  <a:lumOff val="25000"/>
                </a:schemeClr>
              </a:solidFill>
            </a:endParaRPr>
          </a:p>
          <a:p>
            <a:pPr marL="11206" marR="4483">
              <a:spcBef>
                <a:spcPts val="1000"/>
              </a:spcBef>
              <a:buClr>
                <a:schemeClr val="accent1"/>
              </a:buClr>
              <a:buSzPct val="80000"/>
              <a:buFont typeface="Wingdings 3" charset="2"/>
              <a:buChar char=""/>
            </a:pPr>
            <a:r>
              <a:rPr lang="en-US" sz="2000" spc="-62">
                <a:solidFill>
                  <a:schemeClr val="tx1">
                    <a:lumMod val="75000"/>
                    <a:lumOff val="25000"/>
                  </a:schemeClr>
                </a:solidFill>
              </a:rPr>
              <a:t>-Double </a:t>
            </a:r>
            <a:r>
              <a:rPr lang="en-US" sz="2000" spc="-93">
                <a:solidFill>
                  <a:schemeClr val="tx1">
                    <a:lumMod val="75000"/>
                    <a:lumOff val="25000"/>
                  </a:schemeClr>
                </a:solidFill>
              </a:rPr>
              <a:t>check </a:t>
            </a:r>
            <a:r>
              <a:rPr lang="en-US" sz="2000" spc="9">
                <a:solidFill>
                  <a:schemeClr val="tx1">
                    <a:lumMod val="75000"/>
                    <a:lumOff val="25000"/>
                  </a:schemeClr>
                </a:solidFill>
              </a:rPr>
              <a:t>that </a:t>
            </a:r>
            <a:r>
              <a:rPr lang="en-US" sz="2000" spc="-13">
                <a:solidFill>
                  <a:schemeClr val="tx1">
                    <a:lumMod val="75000"/>
                    <a:lumOff val="25000"/>
                  </a:schemeClr>
                </a:solidFill>
              </a:rPr>
              <a:t>the</a:t>
            </a:r>
            <a:r>
              <a:rPr lang="en-US" sz="2000" spc="-234">
                <a:solidFill>
                  <a:schemeClr val="tx1">
                    <a:lumMod val="75000"/>
                    <a:lumOff val="25000"/>
                  </a:schemeClr>
                </a:solidFill>
              </a:rPr>
              <a:t> </a:t>
            </a:r>
            <a:r>
              <a:rPr lang="en-US" sz="2000" spc="-57">
                <a:solidFill>
                  <a:schemeClr val="tx1">
                    <a:lumMod val="75000"/>
                    <a:lumOff val="25000"/>
                  </a:schemeClr>
                </a:solidFill>
              </a:rPr>
              <a:t>allegations  </a:t>
            </a:r>
            <a:r>
              <a:rPr lang="en-US" sz="2000" spc="-62">
                <a:solidFill>
                  <a:schemeClr val="tx1">
                    <a:lumMod val="75000"/>
                    <a:lumOff val="25000"/>
                  </a:schemeClr>
                </a:solidFill>
              </a:rPr>
              <a:t>decided </a:t>
            </a:r>
            <a:r>
              <a:rPr lang="en-US" sz="2000" spc="-53">
                <a:solidFill>
                  <a:schemeClr val="tx1">
                    <a:lumMod val="75000"/>
                    <a:lumOff val="25000"/>
                  </a:schemeClr>
                </a:solidFill>
              </a:rPr>
              <a:t>match </a:t>
            </a:r>
            <a:r>
              <a:rPr lang="en-US" sz="2000" spc="-13">
                <a:solidFill>
                  <a:schemeClr val="tx1">
                    <a:lumMod val="75000"/>
                    <a:lumOff val="25000"/>
                  </a:schemeClr>
                </a:solidFill>
              </a:rPr>
              <a:t>the</a:t>
            </a:r>
            <a:r>
              <a:rPr lang="en-US" sz="2000" spc="-154">
                <a:solidFill>
                  <a:schemeClr val="tx1">
                    <a:lumMod val="75000"/>
                    <a:lumOff val="25000"/>
                  </a:schemeClr>
                </a:solidFill>
              </a:rPr>
              <a:t> </a:t>
            </a:r>
            <a:r>
              <a:rPr lang="en-US" sz="2000" spc="-31">
                <a:solidFill>
                  <a:schemeClr val="tx1">
                    <a:lumMod val="75000"/>
                    <a:lumOff val="25000"/>
                  </a:schemeClr>
                </a:solidFill>
              </a:rPr>
              <a:t>notice</a:t>
            </a:r>
            <a:endParaRPr lang="en-US" sz="2000">
              <a:solidFill>
                <a:schemeClr val="tx1">
                  <a:lumMod val="75000"/>
                  <a:lumOff val="25000"/>
                </a:schemeClr>
              </a:solidFill>
            </a:endParaRPr>
          </a:p>
          <a:p>
            <a:pPr marL="11206" marR="251585">
              <a:spcBef>
                <a:spcPts val="1000"/>
              </a:spcBef>
              <a:buClr>
                <a:schemeClr val="accent1"/>
              </a:buClr>
              <a:buSzPct val="80000"/>
              <a:buFont typeface="Wingdings 3" charset="2"/>
              <a:buChar char=""/>
            </a:pPr>
            <a:r>
              <a:rPr lang="en-US" sz="2000" spc="-49">
                <a:solidFill>
                  <a:schemeClr val="tx1">
                    <a:lumMod val="75000"/>
                    <a:lumOff val="25000"/>
                  </a:schemeClr>
                </a:solidFill>
              </a:rPr>
              <a:t>-Include </a:t>
            </a:r>
            <a:r>
              <a:rPr lang="en-US" sz="2000" spc="-13">
                <a:solidFill>
                  <a:schemeClr val="tx1">
                    <a:lumMod val="75000"/>
                    <a:lumOff val="25000"/>
                  </a:schemeClr>
                </a:solidFill>
              </a:rPr>
              <a:t>the </a:t>
            </a:r>
            <a:r>
              <a:rPr lang="en-US" sz="2000" spc="-57">
                <a:solidFill>
                  <a:schemeClr val="tx1">
                    <a:lumMod val="75000"/>
                    <a:lumOff val="25000"/>
                  </a:schemeClr>
                </a:solidFill>
              </a:rPr>
              <a:t>good, </a:t>
            </a:r>
            <a:r>
              <a:rPr lang="en-US" sz="2000" spc="-13">
                <a:solidFill>
                  <a:schemeClr val="tx1">
                    <a:lumMod val="75000"/>
                    <a:lumOff val="25000"/>
                  </a:schemeClr>
                </a:solidFill>
              </a:rPr>
              <a:t>the</a:t>
            </a:r>
            <a:r>
              <a:rPr lang="en-US" sz="2000" spc="-318">
                <a:solidFill>
                  <a:schemeClr val="tx1">
                    <a:lumMod val="75000"/>
                    <a:lumOff val="25000"/>
                  </a:schemeClr>
                </a:solidFill>
              </a:rPr>
              <a:t> </a:t>
            </a:r>
            <a:r>
              <a:rPr lang="en-US" sz="2000" spc="-66">
                <a:solidFill>
                  <a:schemeClr val="tx1">
                    <a:lumMod val="75000"/>
                    <a:lumOff val="25000"/>
                  </a:schemeClr>
                </a:solidFill>
              </a:rPr>
              <a:t>bad, </a:t>
            </a:r>
            <a:r>
              <a:rPr lang="en-US" sz="2000" spc="-71">
                <a:solidFill>
                  <a:schemeClr val="tx1">
                    <a:lumMod val="75000"/>
                    <a:lumOff val="25000"/>
                  </a:schemeClr>
                </a:solidFill>
              </a:rPr>
              <a:t>and  </a:t>
            </a:r>
            <a:r>
              <a:rPr lang="en-US" sz="2000" spc="-9">
                <a:solidFill>
                  <a:schemeClr val="tx1">
                    <a:lumMod val="75000"/>
                    <a:lumOff val="25000"/>
                  </a:schemeClr>
                </a:solidFill>
              </a:rPr>
              <a:t>the</a:t>
            </a:r>
            <a:r>
              <a:rPr lang="en-US" sz="2000" spc="-88">
                <a:solidFill>
                  <a:schemeClr val="tx1">
                    <a:lumMod val="75000"/>
                    <a:lumOff val="25000"/>
                  </a:schemeClr>
                </a:solidFill>
              </a:rPr>
              <a:t> </a:t>
            </a:r>
            <a:r>
              <a:rPr lang="en-US" sz="2000" spc="-62">
                <a:solidFill>
                  <a:schemeClr val="tx1">
                    <a:lumMod val="75000"/>
                    <a:lumOff val="25000"/>
                  </a:schemeClr>
                </a:solidFill>
              </a:rPr>
              <a:t>ugly</a:t>
            </a:r>
            <a:endParaRPr lang="en-US" sz="2000">
              <a:solidFill>
                <a:schemeClr val="tx1">
                  <a:lumMod val="75000"/>
                  <a:lumOff val="25000"/>
                </a:schemeClr>
              </a:solidFill>
            </a:endParaRPr>
          </a:p>
          <a:p>
            <a:pPr marL="331151" marR="29137">
              <a:spcBef>
                <a:spcPts val="1000"/>
              </a:spcBef>
              <a:buClr>
                <a:schemeClr val="accent1"/>
              </a:buClr>
              <a:buSzPct val="80000"/>
              <a:buFont typeface="Wingdings 3" charset="2"/>
              <a:buChar char=""/>
            </a:pPr>
            <a:r>
              <a:rPr lang="en-US" sz="2000" spc="-71">
                <a:solidFill>
                  <a:schemeClr val="tx1">
                    <a:lumMod val="75000"/>
                    <a:lumOff val="25000"/>
                  </a:schemeClr>
                </a:solidFill>
              </a:rPr>
              <a:t>Procedural </a:t>
            </a:r>
            <a:r>
              <a:rPr lang="en-US" sz="2000" spc="-44">
                <a:solidFill>
                  <a:schemeClr val="tx1">
                    <a:lumMod val="75000"/>
                    <a:lumOff val="25000"/>
                  </a:schemeClr>
                </a:solidFill>
              </a:rPr>
              <a:t>errors  </a:t>
            </a:r>
            <a:r>
              <a:rPr lang="en-US" sz="2000" spc="-49">
                <a:solidFill>
                  <a:schemeClr val="tx1">
                    <a:lumMod val="75000"/>
                    <a:lumOff val="25000"/>
                  </a:schemeClr>
                </a:solidFill>
              </a:rPr>
              <a:t>(inconsequential </a:t>
            </a:r>
            <a:r>
              <a:rPr lang="en-US" sz="2000" spc="-4">
                <a:solidFill>
                  <a:schemeClr val="tx1">
                    <a:lumMod val="75000"/>
                    <a:lumOff val="25000"/>
                  </a:schemeClr>
                </a:solidFill>
              </a:rPr>
              <a:t>or</a:t>
            </a:r>
            <a:r>
              <a:rPr lang="en-US" sz="2000" spc="-185">
                <a:solidFill>
                  <a:schemeClr val="tx1">
                    <a:lumMod val="75000"/>
                    <a:lumOff val="25000"/>
                  </a:schemeClr>
                </a:solidFill>
              </a:rPr>
              <a:t> </a:t>
            </a:r>
            <a:r>
              <a:rPr lang="en-US" sz="2000" spc="-44">
                <a:solidFill>
                  <a:schemeClr val="tx1">
                    <a:lumMod val="75000"/>
                    <a:lumOff val="25000"/>
                  </a:schemeClr>
                </a:solidFill>
              </a:rPr>
              <a:t>corrected)</a:t>
            </a:r>
            <a:endParaRPr lang="en-US" sz="2000">
              <a:solidFill>
                <a:schemeClr val="tx1">
                  <a:lumMod val="75000"/>
                  <a:lumOff val="25000"/>
                </a:schemeClr>
              </a:solidFill>
            </a:endParaRPr>
          </a:p>
          <a:p>
            <a:pPr marL="331151">
              <a:spcBef>
                <a:spcPts val="1000"/>
              </a:spcBef>
              <a:buClr>
                <a:schemeClr val="accent1"/>
              </a:buClr>
              <a:buSzPct val="80000"/>
              <a:buFont typeface="Wingdings 3" charset="2"/>
              <a:buChar char=""/>
            </a:pPr>
            <a:r>
              <a:rPr lang="en-US" sz="2000" spc="-115">
                <a:solidFill>
                  <a:schemeClr val="tx1">
                    <a:lumMod val="75000"/>
                    <a:lumOff val="25000"/>
                  </a:schemeClr>
                </a:solidFill>
              </a:rPr>
              <a:t>Delays</a:t>
            </a:r>
            <a:endParaRPr lang="en-US" sz="2000">
              <a:solidFill>
                <a:schemeClr val="tx1">
                  <a:lumMod val="75000"/>
                  <a:lumOff val="25000"/>
                </a:schemeClr>
              </a:solidFill>
            </a:endParaRPr>
          </a:p>
        </p:txBody>
      </p:sp>
    </p:spTree>
    <p:extLst>
      <p:ext uri="{BB962C8B-B14F-4D97-AF65-F5344CB8AC3E}">
        <p14:creationId xmlns:p14="http://schemas.microsoft.com/office/powerpoint/2010/main" val="476983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marR="4483">
              <a:tabLst>
                <a:tab pos="4688231" algn="l"/>
              </a:tabLst>
            </a:pPr>
            <a:r>
              <a:rPr lang="en-US" sz="3200">
                <a:solidFill>
                  <a:srgbClr val="EBEBEB"/>
                </a:solidFill>
              </a:rPr>
              <a:t>Documenting Sanction: </a:t>
            </a:r>
            <a:r>
              <a:rPr lang="en-US" sz="3200" spc="-4">
                <a:solidFill>
                  <a:srgbClr val="EBEBEB"/>
                </a:solidFill>
              </a:rPr>
              <a:t>Rules</a:t>
            </a:r>
            <a:r>
              <a:rPr lang="en-US" sz="3200" spc="-88">
                <a:solidFill>
                  <a:srgbClr val="EBEBEB"/>
                </a:solidFill>
              </a:rPr>
              <a:t> </a:t>
            </a:r>
            <a:r>
              <a:rPr lang="en-US" sz="3200">
                <a:solidFill>
                  <a:srgbClr val="EBEBEB"/>
                </a:solidFill>
              </a:rPr>
              <a:t>of  </a:t>
            </a:r>
            <a:r>
              <a:rPr lang="en-US" sz="3200" spc="-4">
                <a:solidFill>
                  <a:srgbClr val="EBEBEB"/>
                </a:solidFill>
              </a:rPr>
              <a:t>Thumb</a:t>
            </a: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325548" marR="524463" indent="-314902">
              <a:spcBef>
                <a:spcPts val="1000"/>
              </a:spcBef>
              <a:buClr>
                <a:schemeClr val="accent1"/>
              </a:buClr>
              <a:buSzPct val="80000"/>
              <a:buFont typeface="Wingdings 3" charset="2"/>
              <a:buChar char=""/>
              <a:tabLst>
                <a:tab pos="325548" algn="l"/>
                <a:tab pos="326109" algn="l"/>
              </a:tabLst>
            </a:pPr>
            <a:r>
              <a:rPr lang="en-US" sz="2000" spc="-84">
                <a:solidFill>
                  <a:schemeClr val="tx1">
                    <a:lumMod val="75000"/>
                    <a:lumOff val="25000"/>
                  </a:schemeClr>
                </a:solidFill>
              </a:rPr>
              <a:t>Should </a:t>
            </a:r>
            <a:r>
              <a:rPr lang="en-US" sz="2000" spc="-57">
                <a:solidFill>
                  <a:schemeClr val="tx1">
                    <a:lumMod val="75000"/>
                    <a:lumOff val="25000"/>
                  </a:schemeClr>
                </a:solidFill>
              </a:rPr>
              <a:t>generally </a:t>
            </a:r>
            <a:r>
              <a:rPr lang="en-US" sz="2000" spc="-93">
                <a:solidFill>
                  <a:schemeClr val="tx1">
                    <a:lumMod val="75000"/>
                    <a:lumOff val="25000"/>
                  </a:schemeClr>
                </a:solidFill>
              </a:rPr>
              <a:t>address </a:t>
            </a:r>
            <a:r>
              <a:rPr lang="en-US" sz="2000" spc="-9">
                <a:solidFill>
                  <a:schemeClr val="tx1">
                    <a:lumMod val="75000"/>
                    <a:lumOff val="25000"/>
                  </a:schemeClr>
                </a:solidFill>
              </a:rPr>
              <a:t>the </a:t>
            </a:r>
            <a:r>
              <a:rPr lang="en-US" sz="2000" spc="-22">
                <a:solidFill>
                  <a:schemeClr val="tx1">
                    <a:lumMod val="75000"/>
                    <a:lumOff val="25000"/>
                  </a:schemeClr>
                </a:solidFill>
              </a:rPr>
              <a:t>following </a:t>
            </a:r>
            <a:r>
              <a:rPr lang="en-US" sz="2000" spc="-53">
                <a:solidFill>
                  <a:schemeClr val="tx1">
                    <a:lumMod val="75000"/>
                    <a:lumOff val="25000"/>
                  </a:schemeClr>
                </a:solidFill>
              </a:rPr>
              <a:t>factors,</a:t>
            </a:r>
            <a:r>
              <a:rPr lang="en-US" sz="2000" spc="-326">
                <a:solidFill>
                  <a:schemeClr val="tx1">
                    <a:lumMod val="75000"/>
                    <a:lumOff val="25000"/>
                  </a:schemeClr>
                </a:solidFill>
              </a:rPr>
              <a:t> </a:t>
            </a:r>
            <a:r>
              <a:rPr lang="en-US" sz="2000" spc="-40">
                <a:solidFill>
                  <a:schemeClr val="tx1">
                    <a:lumMod val="75000"/>
                    <a:lumOff val="25000"/>
                  </a:schemeClr>
                </a:solidFill>
              </a:rPr>
              <a:t>where  </a:t>
            </a:r>
            <a:r>
              <a:rPr lang="en-US" sz="2000" spc="-49">
                <a:solidFill>
                  <a:schemeClr val="tx1">
                    <a:lumMod val="75000"/>
                    <a:lumOff val="25000"/>
                  </a:schemeClr>
                </a:solidFill>
              </a:rPr>
              <a:t>applicable:</a:t>
            </a:r>
            <a:endParaRPr lang="en-US" sz="2000">
              <a:solidFill>
                <a:schemeClr val="tx1">
                  <a:lumMod val="75000"/>
                  <a:lumOff val="25000"/>
                </a:schemeClr>
              </a:solidFill>
            </a:endParaRPr>
          </a:p>
          <a:p>
            <a:pPr marL="769325" marR="188269" lvl="1" indent="-314902">
              <a:spcBef>
                <a:spcPts val="1000"/>
              </a:spcBef>
              <a:buClr>
                <a:schemeClr val="accent1"/>
              </a:buClr>
              <a:buSzPct val="80000"/>
              <a:buFont typeface="Wingdings 3" charset="2"/>
              <a:buChar char=""/>
              <a:tabLst>
                <a:tab pos="769325" algn="l"/>
                <a:tab pos="769885" algn="l"/>
              </a:tabLst>
            </a:pPr>
            <a:r>
              <a:rPr lang="en-US" sz="2000" spc="-44">
                <a:solidFill>
                  <a:schemeClr val="tx1">
                    <a:lumMod val="75000"/>
                    <a:lumOff val="25000"/>
                  </a:schemeClr>
                </a:solidFill>
              </a:rPr>
              <a:t>Impact </a:t>
            </a:r>
            <a:r>
              <a:rPr lang="en-US" sz="2000" spc="-31">
                <a:solidFill>
                  <a:schemeClr val="tx1">
                    <a:lumMod val="75000"/>
                    <a:lumOff val="25000"/>
                  </a:schemeClr>
                </a:solidFill>
              </a:rPr>
              <a:t>statement </a:t>
            </a:r>
            <a:r>
              <a:rPr lang="en-US" sz="2000" spc="4">
                <a:solidFill>
                  <a:schemeClr val="tx1">
                    <a:lumMod val="75000"/>
                    <a:lumOff val="25000"/>
                  </a:schemeClr>
                </a:solidFill>
              </a:rPr>
              <a:t>of </a:t>
            </a:r>
            <a:r>
              <a:rPr lang="en-US" sz="2000" spc="-44">
                <a:solidFill>
                  <a:schemeClr val="tx1">
                    <a:lumMod val="75000"/>
                    <a:lumOff val="25000"/>
                  </a:schemeClr>
                </a:solidFill>
              </a:rPr>
              <a:t>complainant </a:t>
            </a:r>
            <a:r>
              <a:rPr lang="en-US" sz="2000" spc="-71">
                <a:solidFill>
                  <a:schemeClr val="tx1">
                    <a:lumMod val="75000"/>
                    <a:lumOff val="25000"/>
                  </a:schemeClr>
                </a:solidFill>
              </a:rPr>
              <a:t>and </a:t>
            </a:r>
            <a:r>
              <a:rPr lang="en-US" sz="2000" spc="-49">
                <a:solidFill>
                  <a:schemeClr val="tx1">
                    <a:lumMod val="75000"/>
                    <a:lumOff val="25000"/>
                  </a:schemeClr>
                </a:solidFill>
              </a:rPr>
              <a:t>respondent,</a:t>
            </a:r>
            <a:r>
              <a:rPr lang="en-US" sz="2000" spc="-357">
                <a:solidFill>
                  <a:schemeClr val="tx1">
                    <a:lumMod val="75000"/>
                    <a:lumOff val="25000"/>
                  </a:schemeClr>
                </a:solidFill>
              </a:rPr>
              <a:t> </a:t>
            </a:r>
            <a:r>
              <a:rPr lang="en-US" sz="2000" spc="26">
                <a:solidFill>
                  <a:schemeClr val="tx1">
                    <a:lumMod val="75000"/>
                    <a:lumOff val="25000"/>
                  </a:schemeClr>
                </a:solidFill>
              </a:rPr>
              <a:t>if  </a:t>
            </a:r>
            <a:r>
              <a:rPr lang="en-US" sz="2000" spc="-88">
                <a:solidFill>
                  <a:schemeClr val="tx1">
                    <a:lumMod val="75000"/>
                    <a:lumOff val="25000"/>
                  </a:schemeClr>
                </a:solidFill>
              </a:rPr>
              <a:t>any</a:t>
            </a:r>
            <a:endParaRPr lang="en-US" sz="2000">
              <a:solidFill>
                <a:schemeClr val="tx1">
                  <a:lumMod val="75000"/>
                  <a:lumOff val="25000"/>
                </a:schemeClr>
              </a:solidFill>
            </a:endParaRPr>
          </a:p>
          <a:p>
            <a:pPr marL="769325" marR="35300" lvl="1" indent="-314902">
              <a:spcBef>
                <a:spcPts val="1000"/>
              </a:spcBef>
              <a:buClr>
                <a:schemeClr val="accent1"/>
              </a:buClr>
              <a:buSzPct val="80000"/>
              <a:buFont typeface="Wingdings 3" charset="2"/>
              <a:buChar char=""/>
              <a:tabLst>
                <a:tab pos="769325" algn="l"/>
                <a:tab pos="769885" algn="l"/>
              </a:tabLst>
            </a:pPr>
            <a:r>
              <a:rPr lang="en-US" sz="2000" spc="-57">
                <a:solidFill>
                  <a:schemeClr val="tx1">
                    <a:lumMod val="75000"/>
                    <a:lumOff val="25000"/>
                  </a:schemeClr>
                </a:solidFill>
              </a:rPr>
              <a:t>Acknowledgment</a:t>
            </a:r>
            <a:r>
              <a:rPr lang="en-US" sz="2000" spc="-84">
                <a:solidFill>
                  <a:schemeClr val="tx1">
                    <a:lumMod val="75000"/>
                    <a:lumOff val="25000"/>
                  </a:schemeClr>
                </a:solidFill>
              </a:rPr>
              <a:t> </a:t>
            </a:r>
            <a:r>
              <a:rPr lang="en-US" sz="2000" spc="4">
                <a:solidFill>
                  <a:schemeClr val="tx1">
                    <a:lumMod val="75000"/>
                    <a:lumOff val="25000"/>
                  </a:schemeClr>
                </a:solidFill>
              </a:rPr>
              <a:t>of</a:t>
            </a:r>
            <a:r>
              <a:rPr lang="en-US" sz="2000" spc="-84">
                <a:solidFill>
                  <a:schemeClr val="tx1">
                    <a:lumMod val="75000"/>
                    <a:lumOff val="25000"/>
                  </a:schemeClr>
                </a:solidFill>
              </a:rPr>
              <a:t> </a:t>
            </a:r>
            <a:r>
              <a:rPr lang="en-US" sz="2000" spc="-49">
                <a:solidFill>
                  <a:schemeClr val="tx1">
                    <a:lumMod val="75000"/>
                    <a:lumOff val="25000"/>
                  </a:schemeClr>
                </a:solidFill>
              </a:rPr>
              <a:t>wrongdoing</a:t>
            </a:r>
            <a:r>
              <a:rPr lang="en-US" sz="2000" spc="-106">
                <a:solidFill>
                  <a:schemeClr val="tx1">
                    <a:lumMod val="75000"/>
                    <a:lumOff val="25000"/>
                  </a:schemeClr>
                </a:solidFill>
              </a:rPr>
              <a:t> </a:t>
            </a:r>
            <a:r>
              <a:rPr lang="en-US" sz="2000" spc="-4">
                <a:solidFill>
                  <a:schemeClr val="tx1">
                    <a:lumMod val="75000"/>
                    <a:lumOff val="25000"/>
                  </a:schemeClr>
                </a:solidFill>
              </a:rPr>
              <a:t>or</a:t>
            </a:r>
            <a:r>
              <a:rPr lang="en-US" sz="2000" spc="-79">
                <a:solidFill>
                  <a:schemeClr val="tx1">
                    <a:lumMod val="75000"/>
                    <a:lumOff val="25000"/>
                  </a:schemeClr>
                </a:solidFill>
              </a:rPr>
              <a:t> </a:t>
            </a:r>
            <a:r>
              <a:rPr lang="en-US" sz="2000" spc="-40">
                <a:solidFill>
                  <a:schemeClr val="tx1">
                    <a:lumMod val="75000"/>
                    <a:lumOff val="25000"/>
                  </a:schemeClr>
                </a:solidFill>
              </a:rPr>
              <a:t>impact</a:t>
            </a:r>
            <a:r>
              <a:rPr lang="en-US" sz="2000" spc="-84">
                <a:solidFill>
                  <a:schemeClr val="tx1">
                    <a:lumMod val="75000"/>
                    <a:lumOff val="25000"/>
                  </a:schemeClr>
                </a:solidFill>
              </a:rPr>
              <a:t> </a:t>
            </a:r>
            <a:r>
              <a:rPr lang="en-US" sz="2000" spc="4">
                <a:solidFill>
                  <a:schemeClr val="tx1">
                    <a:lumMod val="75000"/>
                    <a:lumOff val="25000"/>
                  </a:schemeClr>
                </a:solidFill>
              </a:rPr>
              <a:t>of</a:t>
            </a:r>
            <a:r>
              <a:rPr lang="en-US" sz="2000" spc="-84">
                <a:solidFill>
                  <a:schemeClr val="tx1">
                    <a:lumMod val="75000"/>
                    <a:lumOff val="25000"/>
                  </a:schemeClr>
                </a:solidFill>
              </a:rPr>
              <a:t> </a:t>
            </a:r>
            <a:r>
              <a:rPr lang="en-US" sz="2000" spc="-44">
                <a:solidFill>
                  <a:schemeClr val="tx1">
                    <a:lumMod val="75000"/>
                    <a:lumOff val="25000"/>
                  </a:schemeClr>
                </a:solidFill>
              </a:rPr>
              <a:t>conduct  </a:t>
            </a:r>
            <a:r>
              <a:rPr lang="en-US" sz="2000" spc="-57">
                <a:solidFill>
                  <a:schemeClr val="tx1">
                    <a:lumMod val="75000"/>
                    <a:lumOff val="25000"/>
                  </a:schemeClr>
                </a:solidFill>
              </a:rPr>
              <a:t>by</a:t>
            </a:r>
            <a:r>
              <a:rPr lang="en-US" sz="2000" spc="-97">
                <a:solidFill>
                  <a:schemeClr val="tx1">
                    <a:lumMod val="75000"/>
                    <a:lumOff val="25000"/>
                  </a:schemeClr>
                </a:solidFill>
              </a:rPr>
              <a:t> </a:t>
            </a:r>
            <a:r>
              <a:rPr lang="en-US" sz="2000" spc="-49">
                <a:solidFill>
                  <a:schemeClr val="tx1">
                    <a:lumMod val="75000"/>
                    <a:lumOff val="25000"/>
                  </a:schemeClr>
                </a:solidFill>
              </a:rPr>
              <a:t>respondent</a:t>
            </a:r>
            <a:endParaRPr lang="en-US" sz="2000">
              <a:solidFill>
                <a:schemeClr val="tx1">
                  <a:lumMod val="75000"/>
                  <a:lumOff val="25000"/>
                </a:schemeClr>
              </a:solidFill>
            </a:endParaRPr>
          </a:p>
          <a:p>
            <a:pPr marL="769325" marR="502611" lvl="1" indent="-314902">
              <a:spcBef>
                <a:spcPts val="1000"/>
              </a:spcBef>
              <a:buClr>
                <a:schemeClr val="accent1"/>
              </a:buClr>
              <a:buSzPct val="80000"/>
              <a:buFont typeface="Wingdings 3" charset="2"/>
              <a:buChar char=""/>
              <a:tabLst>
                <a:tab pos="769325" algn="l"/>
                <a:tab pos="769885" algn="l"/>
              </a:tabLst>
            </a:pPr>
            <a:r>
              <a:rPr lang="en-US" sz="2000" spc="-40">
                <a:solidFill>
                  <a:schemeClr val="tx1">
                    <a:lumMod val="75000"/>
                    <a:lumOff val="25000"/>
                  </a:schemeClr>
                </a:solidFill>
              </a:rPr>
              <a:t>Alignment</a:t>
            </a:r>
            <a:r>
              <a:rPr lang="en-US" sz="2000" spc="-84">
                <a:solidFill>
                  <a:schemeClr val="tx1">
                    <a:lumMod val="75000"/>
                    <a:lumOff val="25000"/>
                  </a:schemeClr>
                </a:solidFill>
              </a:rPr>
              <a:t> </a:t>
            </a:r>
            <a:r>
              <a:rPr lang="en-US" sz="2000" spc="4">
                <a:solidFill>
                  <a:schemeClr val="tx1">
                    <a:lumMod val="75000"/>
                    <a:lumOff val="25000"/>
                  </a:schemeClr>
                </a:solidFill>
              </a:rPr>
              <a:t>of</a:t>
            </a:r>
            <a:r>
              <a:rPr lang="en-US" sz="2000" spc="-88">
                <a:solidFill>
                  <a:schemeClr val="tx1">
                    <a:lumMod val="75000"/>
                    <a:lumOff val="25000"/>
                  </a:schemeClr>
                </a:solidFill>
              </a:rPr>
              <a:t> </a:t>
            </a:r>
            <a:r>
              <a:rPr lang="en-US" sz="2000" spc="-57">
                <a:solidFill>
                  <a:schemeClr val="tx1">
                    <a:lumMod val="75000"/>
                    <a:lumOff val="25000"/>
                  </a:schemeClr>
                </a:solidFill>
              </a:rPr>
              <a:t>sanction</a:t>
            </a:r>
            <a:r>
              <a:rPr lang="en-US" sz="2000" spc="-119">
                <a:solidFill>
                  <a:schemeClr val="tx1">
                    <a:lumMod val="75000"/>
                    <a:lumOff val="25000"/>
                  </a:schemeClr>
                </a:solidFill>
              </a:rPr>
              <a:t> </a:t>
            </a:r>
            <a:r>
              <a:rPr lang="en-US" sz="2000" spc="22">
                <a:solidFill>
                  <a:schemeClr val="tx1">
                    <a:lumMod val="75000"/>
                    <a:lumOff val="25000"/>
                  </a:schemeClr>
                </a:solidFill>
              </a:rPr>
              <a:t>to</a:t>
            </a:r>
            <a:r>
              <a:rPr lang="en-US" sz="2000" spc="-84">
                <a:solidFill>
                  <a:schemeClr val="tx1">
                    <a:lumMod val="75000"/>
                    <a:lumOff val="25000"/>
                  </a:schemeClr>
                </a:solidFill>
              </a:rPr>
              <a:t> </a:t>
            </a:r>
            <a:r>
              <a:rPr lang="en-US" sz="2000" spc="-18">
                <a:solidFill>
                  <a:schemeClr val="tx1">
                    <a:lumMod val="75000"/>
                    <a:lumOff val="25000"/>
                  </a:schemeClr>
                </a:solidFill>
              </a:rPr>
              <a:t>institution’s</a:t>
            </a:r>
            <a:r>
              <a:rPr lang="en-US" sz="2000" spc="-106">
                <a:solidFill>
                  <a:schemeClr val="tx1">
                    <a:lumMod val="75000"/>
                    <a:lumOff val="25000"/>
                  </a:schemeClr>
                </a:solidFill>
              </a:rPr>
              <a:t> </a:t>
            </a:r>
            <a:r>
              <a:rPr lang="en-US" sz="2000" spc="-44">
                <a:solidFill>
                  <a:schemeClr val="tx1">
                    <a:lumMod val="75000"/>
                    <a:lumOff val="25000"/>
                  </a:schemeClr>
                </a:solidFill>
              </a:rPr>
              <a:t>disciplinary  </a:t>
            </a:r>
            <a:r>
              <a:rPr lang="en-US" sz="2000" spc="-49">
                <a:solidFill>
                  <a:schemeClr val="tx1">
                    <a:lumMod val="75000"/>
                    <a:lumOff val="25000"/>
                  </a:schemeClr>
                </a:solidFill>
              </a:rPr>
              <a:t>philosophy</a:t>
            </a:r>
            <a:endParaRPr lang="en-US" sz="2000">
              <a:solidFill>
                <a:schemeClr val="tx1">
                  <a:lumMod val="75000"/>
                  <a:lumOff val="25000"/>
                </a:schemeClr>
              </a:solidFill>
            </a:endParaRPr>
          </a:p>
          <a:p>
            <a:pPr marL="769325" lvl="1" indent="-314902">
              <a:spcBef>
                <a:spcPts val="1000"/>
              </a:spcBef>
              <a:buClr>
                <a:schemeClr val="accent1"/>
              </a:buClr>
              <a:buSzPct val="80000"/>
              <a:buFont typeface="Wingdings 3" charset="2"/>
              <a:buChar char=""/>
              <a:tabLst>
                <a:tab pos="769325" algn="l"/>
                <a:tab pos="769885" algn="l"/>
              </a:tabLst>
            </a:pPr>
            <a:r>
              <a:rPr lang="en-US" sz="2000" spc="-44">
                <a:solidFill>
                  <a:schemeClr val="tx1">
                    <a:lumMod val="75000"/>
                    <a:lumOff val="25000"/>
                  </a:schemeClr>
                </a:solidFill>
              </a:rPr>
              <a:t>Potential</a:t>
            </a:r>
            <a:r>
              <a:rPr lang="en-US" sz="2000" spc="-88">
                <a:solidFill>
                  <a:schemeClr val="tx1">
                    <a:lumMod val="75000"/>
                    <a:lumOff val="25000"/>
                  </a:schemeClr>
                </a:solidFill>
              </a:rPr>
              <a:t> </a:t>
            </a:r>
            <a:r>
              <a:rPr lang="en-US" sz="2000" spc="-62">
                <a:solidFill>
                  <a:schemeClr val="tx1">
                    <a:lumMod val="75000"/>
                    <a:lumOff val="25000"/>
                  </a:schemeClr>
                </a:solidFill>
              </a:rPr>
              <a:t>ongoing</a:t>
            </a:r>
            <a:r>
              <a:rPr lang="en-US" sz="2000" spc="-97">
                <a:solidFill>
                  <a:schemeClr val="tx1">
                    <a:lumMod val="75000"/>
                    <a:lumOff val="25000"/>
                  </a:schemeClr>
                </a:solidFill>
              </a:rPr>
              <a:t> </a:t>
            </a:r>
            <a:r>
              <a:rPr lang="en-US" sz="2000" spc="-62">
                <a:solidFill>
                  <a:schemeClr val="tx1">
                    <a:lumMod val="75000"/>
                    <a:lumOff val="25000"/>
                  </a:schemeClr>
                </a:solidFill>
              </a:rPr>
              <a:t>safety</a:t>
            </a:r>
            <a:r>
              <a:rPr lang="en-US" sz="2000" spc="-88">
                <a:solidFill>
                  <a:schemeClr val="tx1">
                    <a:lumMod val="75000"/>
                    <a:lumOff val="25000"/>
                  </a:schemeClr>
                </a:solidFill>
              </a:rPr>
              <a:t> </a:t>
            </a:r>
            <a:r>
              <a:rPr lang="en-US" sz="2000" spc="-53">
                <a:solidFill>
                  <a:schemeClr val="tx1">
                    <a:lumMod val="75000"/>
                    <a:lumOff val="25000"/>
                  </a:schemeClr>
                </a:solidFill>
              </a:rPr>
              <a:t>risk</a:t>
            </a:r>
            <a:r>
              <a:rPr lang="en-US" sz="2000" spc="-88">
                <a:solidFill>
                  <a:schemeClr val="tx1">
                    <a:lumMod val="75000"/>
                    <a:lumOff val="25000"/>
                  </a:schemeClr>
                </a:solidFill>
              </a:rPr>
              <a:t> </a:t>
            </a:r>
            <a:r>
              <a:rPr lang="en-US" sz="2000" spc="18">
                <a:solidFill>
                  <a:schemeClr val="tx1">
                    <a:lumMod val="75000"/>
                    <a:lumOff val="25000"/>
                  </a:schemeClr>
                </a:solidFill>
              </a:rPr>
              <a:t>to</a:t>
            </a:r>
            <a:r>
              <a:rPr lang="en-US" sz="2000" spc="-88">
                <a:solidFill>
                  <a:schemeClr val="tx1">
                    <a:lumMod val="75000"/>
                    <a:lumOff val="25000"/>
                  </a:schemeClr>
                </a:solidFill>
              </a:rPr>
              <a:t> </a:t>
            </a:r>
            <a:r>
              <a:rPr lang="en-US" sz="2000" spc="-31">
                <a:solidFill>
                  <a:schemeClr val="tx1">
                    <a:lumMod val="75000"/>
                    <a:lumOff val="25000"/>
                  </a:schemeClr>
                </a:solidFill>
              </a:rPr>
              <a:t>community</a:t>
            </a:r>
            <a:r>
              <a:rPr lang="en-US" sz="2000" spc="-124">
                <a:solidFill>
                  <a:schemeClr val="tx1">
                    <a:lumMod val="75000"/>
                    <a:lumOff val="25000"/>
                  </a:schemeClr>
                </a:solidFill>
              </a:rPr>
              <a:t> </a:t>
            </a:r>
            <a:r>
              <a:rPr lang="en-US" sz="2000" spc="-18">
                <a:solidFill>
                  <a:schemeClr val="tx1">
                    <a:lumMod val="75000"/>
                    <a:lumOff val="25000"/>
                  </a:schemeClr>
                </a:solidFill>
              </a:rPr>
              <a:t>(or</a:t>
            </a:r>
            <a:r>
              <a:rPr lang="en-US" sz="2000" spc="-88">
                <a:solidFill>
                  <a:schemeClr val="tx1">
                    <a:lumMod val="75000"/>
                    <a:lumOff val="25000"/>
                  </a:schemeClr>
                </a:solidFill>
              </a:rPr>
              <a:t> </a:t>
            </a:r>
            <a:r>
              <a:rPr lang="en-US" sz="2000" spc="-9">
                <a:solidFill>
                  <a:schemeClr val="tx1">
                    <a:lumMod val="75000"/>
                    <a:lumOff val="25000"/>
                  </a:schemeClr>
                </a:solidFill>
              </a:rPr>
              <a:t>not)</a:t>
            </a:r>
            <a:endParaRPr lang="en-US" sz="2000">
              <a:solidFill>
                <a:schemeClr val="tx1">
                  <a:lumMod val="75000"/>
                  <a:lumOff val="25000"/>
                </a:schemeClr>
              </a:solidFill>
            </a:endParaRPr>
          </a:p>
          <a:p>
            <a:pPr marL="769325" marR="4483" lvl="1" indent="-314902">
              <a:spcBef>
                <a:spcPts val="1000"/>
              </a:spcBef>
              <a:buClr>
                <a:schemeClr val="accent1"/>
              </a:buClr>
              <a:buSzPct val="80000"/>
              <a:buFont typeface="Wingdings 3" charset="2"/>
              <a:buChar char=""/>
              <a:tabLst>
                <a:tab pos="769325" algn="l"/>
                <a:tab pos="769885" algn="l"/>
              </a:tabLst>
            </a:pPr>
            <a:r>
              <a:rPr lang="en-US" sz="2000" spc="-97">
                <a:solidFill>
                  <a:schemeClr val="tx1">
                    <a:lumMod val="75000"/>
                    <a:lumOff val="25000"/>
                  </a:schemeClr>
                </a:solidFill>
              </a:rPr>
              <a:t>Any </a:t>
            </a:r>
            <a:r>
              <a:rPr lang="en-US" sz="2000" spc="-26">
                <a:solidFill>
                  <a:schemeClr val="tx1">
                    <a:lumMod val="75000"/>
                    <a:lumOff val="25000"/>
                  </a:schemeClr>
                </a:solidFill>
              </a:rPr>
              <a:t>continuation </a:t>
            </a:r>
            <a:r>
              <a:rPr lang="en-US" sz="2000" spc="9">
                <a:solidFill>
                  <a:schemeClr val="tx1">
                    <a:lumMod val="75000"/>
                    <a:lumOff val="25000"/>
                  </a:schemeClr>
                </a:solidFill>
              </a:rPr>
              <a:t>of </a:t>
            </a:r>
            <a:r>
              <a:rPr lang="en-US" sz="2000" spc="-40">
                <a:solidFill>
                  <a:schemeClr val="tx1">
                    <a:lumMod val="75000"/>
                    <a:lumOff val="25000"/>
                  </a:schemeClr>
                </a:solidFill>
              </a:rPr>
              <a:t>no-contact </a:t>
            </a:r>
            <a:r>
              <a:rPr lang="en-US" sz="2000" spc="-35">
                <a:solidFill>
                  <a:schemeClr val="tx1">
                    <a:lumMod val="75000"/>
                    <a:lumOff val="25000"/>
                  </a:schemeClr>
                </a:solidFill>
              </a:rPr>
              <a:t>directive, </a:t>
            </a:r>
            <a:r>
              <a:rPr lang="en-US" sz="2000" spc="-71">
                <a:solidFill>
                  <a:schemeClr val="tx1">
                    <a:lumMod val="75000"/>
                    <a:lumOff val="25000"/>
                  </a:schemeClr>
                </a:solidFill>
              </a:rPr>
              <a:t>and</a:t>
            </a:r>
            <a:r>
              <a:rPr lang="en-US" sz="2000" spc="-353">
                <a:solidFill>
                  <a:schemeClr val="tx1">
                    <a:lumMod val="75000"/>
                    <a:lumOff val="25000"/>
                  </a:schemeClr>
                </a:solidFill>
              </a:rPr>
              <a:t> </a:t>
            </a:r>
            <a:r>
              <a:rPr lang="en-US" sz="2000" spc="-22">
                <a:solidFill>
                  <a:schemeClr val="tx1">
                    <a:lumMod val="75000"/>
                    <a:lumOff val="25000"/>
                  </a:schemeClr>
                </a:solidFill>
              </a:rPr>
              <a:t>duration  </a:t>
            </a:r>
            <a:r>
              <a:rPr lang="en-US" sz="2000" spc="-66">
                <a:solidFill>
                  <a:schemeClr val="tx1">
                    <a:lumMod val="75000"/>
                    <a:lumOff val="25000"/>
                  </a:schemeClr>
                </a:solidFill>
              </a:rPr>
              <a:t>and </a:t>
            </a:r>
            <a:r>
              <a:rPr lang="en-US" sz="2000" spc="-57">
                <a:solidFill>
                  <a:schemeClr val="tx1">
                    <a:lumMod val="75000"/>
                    <a:lumOff val="25000"/>
                  </a:schemeClr>
                </a:solidFill>
              </a:rPr>
              <a:t>parameters </a:t>
            </a:r>
            <a:r>
              <a:rPr lang="en-US" sz="2000" spc="4">
                <a:solidFill>
                  <a:schemeClr val="tx1">
                    <a:lumMod val="75000"/>
                    <a:lumOff val="25000"/>
                  </a:schemeClr>
                </a:solidFill>
              </a:rPr>
              <a:t>of that</a:t>
            </a:r>
            <a:r>
              <a:rPr lang="en-US" sz="2000" spc="-265">
                <a:solidFill>
                  <a:schemeClr val="tx1">
                    <a:lumMod val="75000"/>
                    <a:lumOff val="25000"/>
                  </a:schemeClr>
                </a:solidFill>
              </a:rPr>
              <a:t> </a:t>
            </a:r>
            <a:r>
              <a:rPr lang="en-US" sz="2000" spc="-35">
                <a:solidFill>
                  <a:schemeClr val="tx1">
                    <a:lumMod val="75000"/>
                    <a:lumOff val="25000"/>
                  </a:schemeClr>
                </a:solidFill>
              </a:rPr>
              <a:t>directive</a:t>
            </a:r>
            <a:endParaRPr lang="en-US" sz="2000">
              <a:solidFill>
                <a:schemeClr val="tx1">
                  <a:lumMod val="75000"/>
                  <a:lumOff val="25000"/>
                </a:schemeClr>
              </a:solidFill>
            </a:endParaRPr>
          </a:p>
        </p:txBody>
      </p:sp>
    </p:spTree>
    <p:extLst>
      <p:ext uri="{BB962C8B-B14F-4D97-AF65-F5344CB8AC3E}">
        <p14:creationId xmlns:p14="http://schemas.microsoft.com/office/powerpoint/2010/main" val="2357897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object 2"/>
          <p:cNvSpPr txBox="1">
            <a:spLocks noGrp="1"/>
          </p:cNvSpPr>
          <p:nvPr>
            <p:ph type="title"/>
          </p:nvPr>
        </p:nvSpPr>
        <p:spPr>
          <a:xfrm>
            <a:off x="994087" y="1130603"/>
            <a:ext cx="3342442" cy="4596794"/>
          </a:xfrm>
          <a:prstGeom prst="rect">
            <a:avLst/>
          </a:prstGeom>
        </p:spPr>
        <p:txBody>
          <a:bodyPr vert="horz" lIns="91440" tIns="45720" rIns="91440" bIns="45720" rtlCol="0" anchor="ctr">
            <a:normAutofit/>
          </a:bodyPr>
          <a:lstStyle/>
          <a:p>
            <a:pPr marL="11206" marR="4483"/>
            <a:r>
              <a:rPr lang="en-US" sz="3200" spc="-9">
                <a:solidFill>
                  <a:srgbClr val="EBEBEB"/>
                </a:solidFill>
              </a:rPr>
              <a:t>Avoid Common “Mistakes” with  Decision-Writing</a:t>
            </a:r>
            <a:endParaRPr lang="en-US" sz="3200">
              <a:solidFill>
                <a:srgbClr val="EBEBEB"/>
              </a:solidFill>
            </a:endParaRPr>
          </a:p>
        </p:txBody>
      </p:sp>
      <p:sp>
        <p:nvSpPr>
          <p:cNvPr id="3" name="object 3"/>
          <p:cNvSpPr txBox="1"/>
          <p:nvPr/>
        </p:nvSpPr>
        <p:spPr>
          <a:xfrm>
            <a:off x="5290077" y="437513"/>
            <a:ext cx="5502614" cy="5954325"/>
          </a:xfrm>
          <a:prstGeom prst="rect">
            <a:avLst/>
          </a:prstGeom>
        </p:spPr>
        <p:txBody>
          <a:bodyPr vert="horz" lIns="91440" tIns="45720" rIns="91440" bIns="45720" rtlCol="0" anchor="ctr">
            <a:normAutofit/>
          </a:bodyPr>
          <a:lstStyle/>
          <a:p>
            <a:pPr marL="11206">
              <a:spcBef>
                <a:spcPts val="1000"/>
              </a:spcBef>
              <a:buClr>
                <a:schemeClr val="accent1"/>
              </a:buClr>
              <a:buSzPct val="80000"/>
              <a:buFont typeface="Wingdings 3" charset="2"/>
              <a:buChar char=""/>
            </a:pPr>
            <a:r>
              <a:rPr lang="en-US" sz="2000" spc="-75">
                <a:solidFill>
                  <a:schemeClr val="tx1">
                    <a:lumMod val="75000"/>
                    <a:lumOff val="25000"/>
                  </a:schemeClr>
                </a:solidFill>
              </a:rPr>
              <a:t>-Conclusory</a:t>
            </a:r>
            <a:r>
              <a:rPr lang="en-US" sz="2000" spc="-115">
                <a:solidFill>
                  <a:schemeClr val="tx1">
                    <a:lumMod val="75000"/>
                    <a:lumOff val="25000"/>
                  </a:schemeClr>
                </a:solidFill>
              </a:rPr>
              <a:t> </a:t>
            </a:r>
            <a:r>
              <a:rPr lang="en-US" sz="2000" spc="-35">
                <a:solidFill>
                  <a:schemeClr val="tx1">
                    <a:lumMod val="75000"/>
                    <a:lumOff val="25000"/>
                  </a:schemeClr>
                </a:solidFill>
              </a:rPr>
              <a:t>determinations</a:t>
            </a:r>
            <a:endParaRPr lang="en-US" sz="2000">
              <a:solidFill>
                <a:schemeClr val="tx1">
                  <a:lumMod val="75000"/>
                  <a:lumOff val="25000"/>
                </a:schemeClr>
              </a:solidFill>
            </a:endParaRPr>
          </a:p>
          <a:p>
            <a:pPr marL="11206">
              <a:spcBef>
                <a:spcPts val="1000"/>
              </a:spcBef>
              <a:buClr>
                <a:schemeClr val="accent1"/>
              </a:buClr>
              <a:buSzPct val="80000"/>
              <a:buFont typeface="Wingdings 3" charset="2"/>
              <a:buChar char=""/>
            </a:pPr>
            <a:r>
              <a:rPr lang="en-US" sz="2000" spc="-66">
                <a:solidFill>
                  <a:schemeClr val="tx1">
                    <a:lumMod val="75000"/>
                    <a:lumOff val="25000"/>
                  </a:schemeClr>
                </a:solidFill>
              </a:rPr>
              <a:t>-Chronology </a:t>
            </a:r>
            <a:r>
              <a:rPr lang="en-US" sz="2000" spc="4">
                <a:solidFill>
                  <a:schemeClr val="tx1">
                    <a:lumMod val="75000"/>
                    <a:lumOff val="25000"/>
                  </a:schemeClr>
                </a:solidFill>
              </a:rPr>
              <a:t>of </a:t>
            </a:r>
            <a:r>
              <a:rPr lang="en-US" sz="2000" spc="-66">
                <a:solidFill>
                  <a:schemeClr val="tx1">
                    <a:lumMod val="75000"/>
                    <a:lumOff val="25000"/>
                  </a:schemeClr>
                </a:solidFill>
              </a:rPr>
              <a:t>events </a:t>
            </a:r>
            <a:r>
              <a:rPr lang="en-US" sz="2000" spc="-84">
                <a:solidFill>
                  <a:schemeClr val="tx1">
                    <a:lumMod val="75000"/>
                    <a:lumOff val="25000"/>
                  </a:schemeClr>
                </a:solidFill>
              </a:rPr>
              <a:t>is </a:t>
            </a:r>
            <a:r>
              <a:rPr lang="en-US" sz="2000" spc="-49">
                <a:solidFill>
                  <a:schemeClr val="tx1">
                    <a:lumMod val="75000"/>
                    <a:lumOff val="25000"/>
                  </a:schemeClr>
                </a:solidFill>
              </a:rPr>
              <a:t>hard </a:t>
            </a:r>
            <a:r>
              <a:rPr lang="en-US" sz="2000" spc="31">
                <a:solidFill>
                  <a:schemeClr val="tx1">
                    <a:lumMod val="75000"/>
                    <a:lumOff val="25000"/>
                  </a:schemeClr>
                </a:solidFill>
              </a:rPr>
              <a:t>to</a:t>
            </a:r>
            <a:r>
              <a:rPr lang="en-US" sz="2000" spc="-331">
                <a:solidFill>
                  <a:schemeClr val="tx1">
                    <a:lumMod val="75000"/>
                    <a:lumOff val="25000"/>
                  </a:schemeClr>
                </a:solidFill>
              </a:rPr>
              <a:t> </a:t>
            </a:r>
            <a:r>
              <a:rPr lang="en-US" sz="2000" spc="-9">
                <a:solidFill>
                  <a:schemeClr val="tx1">
                    <a:lumMod val="75000"/>
                    <a:lumOff val="25000"/>
                  </a:schemeClr>
                </a:solidFill>
              </a:rPr>
              <a:t>follow</a:t>
            </a:r>
            <a:endParaRPr lang="en-US" sz="2000">
              <a:solidFill>
                <a:schemeClr val="tx1">
                  <a:lumMod val="75000"/>
                  <a:lumOff val="25000"/>
                </a:schemeClr>
              </a:solidFill>
            </a:endParaRPr>
          </a:p>
          <a:p>
            <a:pPr marL="11206" marR="345720">
              <a:spcBef>
                <a:spcPts val="1000"/>
              </a:spcBef>
              <a:buClr>
                <a:schemeClr val="accent1"/>
              </a:buClr>
              <a:buSzPct val="80000"/>
              <a:buFont typeface="Wingdings 3" charset="2"/>
              <a:buChar char=""/>
            </a:pPr>
            <a:r>
              <a:rPr lang="en-US" sz="2000" spc="-71">
                <a:solidFill>
                  <a:schemeClr val="tx1">
                    <a:lumMod val="75000"/>
                    <a:lumOff val="25000"/>
                  </a:schemeClr>
                </a:solidFill>
              </a:rPr>
              <a:t>-Failing</a:t>
            </a:r>
            <a:r>
              <a:rPr lang="en-US" sz="2000" spc="-119">
                <a:solidFill>
                  <a:schemeClr val="tx1">
                    <a:lumMod val="75000"/>
                    <a:lumOff val="25000"/>
                  </a:schemeClr>
                </a:solidFill>
              </a:rPr>
              <a:t> </a:t>
            </a:r>
            <a:r>
              <a:rPr lang="en-US" sz="2000" spc="22">
                <a:solidFill>
                  <a:schemeClr val="tx1">
                    <a:lumMod val="75000"/>
                    <a:lumOff val="25000"/>
                  </a:schemeClr>
                </a:solidFill>
              </a:rPr>
              <a:t>to</a:t>
            </a:r>
            <a:r>
              <a:rPr lang="en-US" sz="2000" spc="-93">
                <a:solidFill>
                  <a:schemeClr val="tx1">
                    <a:lumMod val="75000"/>
                    <a:lumOff val="25000"/>
                  </a:schemeClr>
                </a:solidFill>
              </a:rPr>
              <a:t> </a:t>
            </a:r>
            <a:r>
              <a:rPr lang="en-US" sz="2000" spc="-57">
                <a:solidFill>
                  <a:schemeClr val="tx1">
                    <a:lumMod val="75000"/>
                    <a:lumOff val="25000"/>
                  </a:schemeClr>
                </a:solidFill>
              </a:rPr>
              <a:t>spell</a:t>
            </a:r>
            <a:r>
              <a:rPr lang="en-US" sz="2000" spc="-93">
                <a:solidFill>
                  <a:schemeClr val="tx1">
                    <a:lumMod val="75000"/>
                    <a:lumOff val="25000"/>
                  </a:schemeClr>
                </a:solidFill>
              </a:rPr>
              <a:t> </a:t>
            </a:r>
            <a:r>
              <a:rPr lang="en-US" sz="2000" spc="4">
                <a:solidFill>
                  <a:schemeClr val="tx1">
                    <a:lumMod val="75000"/>
                    <a:lumOff val="25000"/>
                  </a:schemeClr>
                </a:solidFill>
              </a:rPr>
              <a:t>out</a:t>
            </a:r>
            <a:r>
              <a:rPr lang="en-US" sz="2000" spc="-97">
                <a:solidFill>
                  <a:schemeClr val="tx1">
                    <a:lumMod val="75000"/>
                    <a:lumOff val="25000"/>
                  </a:schemeClr>
                </a:solidFill>
              </a:rPr>
              <a:t> </a:t>
            </a:r>
            <a:r>
              <a:rPr lang="en-US" sz="2000" spc="-9">
                <a:solidFill>
                  <a:schemeClr val="tx1">
                    <a:lumMod val="75000"/>
                    <a:lumOff val="25000"/>
                  </a:schemeClr>
                </a:solidFill>
              </a:rPr>
              <a:t>the</a:t>
            </a:r>
            <a:r>
              <a:rPr lang="en-US" sz="2000" spc="-93">
                <a:solidFill>
                  <a:schemeClr val="tx1">
                    <a:lumMod val="75000"/>
                    <a:lumOff val="25000"/>
                  </a:schemeClr>
                </a:solidFill>
              </a:rPr>
              <a:t> </a:t>
            </a:r>
            <a:r>
              <a:rPr lang="en-US" sz="2000" spc="-57">
                <a:solidFill>
                  <a:schemeClr val="tx1">
                    <a:lumMod val="75000"/>
                    <a:lumOff val="25000"/>
                  </a:schemeClr>
                </a:solidFill>
              </a:rPr>
              <a:t>allegations</a:t>
            </a:r>
            <a:r>
              <a:rPr lang="en-US" sz="2000" spc="-97">
                <a:solidFill>
                  <a:schemeClr val="tx1">
                    <a:lumMod val="75000"/>
                    <a:lumOff val="25000"/>
                  </a:schemeClr>
                </a:solidFill>
              </a:rPr>
              <a:t> </a:t>
            </a:r>
            <a:r>
              <a:rPr lang="en-US" sz="2000" spc="-71">
                <a:solidFill>
                  <a:schemeClr val="tx1">
                    <a:lumMod val="75000"/>
                    <a:lumOff val="25000"/>
                  </a:schemeClr>
                </a:solidFill>
              </a:rPr>
              <a:t>and  </a:t>
            </a:r>
            <a:r>
              <a:rPr lang="en-US" sz="2000" spc="-35">
                <a:solidFill>
                  <a:schemeClr val="tx1">
                    <a:lumMod val="75000"/>
                    <a:lumOff val="25000"/>
                  </a:schemeClr>
                </a:solidFill>
              </a:rPr>
              <a:t>relevant</a:t>
            </a:r>
            <a:r>
              <a:rPr lang="en-US" sz="2000" spc="-97">
                <a:solidFill>
                  <a:schemeClr val="tx1">
                    <a:lumMod val="75000"/>
                    <a:lumOff val="25000"/>
                  </a:schemeClr>
                </a:solidFill>
              </a:rPr>
              <a:t> </a:t>
            </a:r>
            <a:r>
              <a:rPr lang="en-US" sz="2000" spc="-57">
                <a:solidFill>
                  <a:schemeClr val="tx1">
                    <a:lumMod val="75000"/>
                    <a:lumOff val="25000"/>
                  </a:schemeClr>
                </a:solidFill>
              </a:rPr>
              <a:t>policies</a:t>
            </a:r>
            <a:endParaRPr lang="en-US" sz="2000">
              <a:solidFill>
                <a:schemeClr val="tx1">
                  <a:lumMod val="75000"/>
                  <a:lumOff val="25000"/>
                </a:schemeClr>
              </a:solidFill>
            </a:endParaRPr>
          </a:p>
          <a:p>
            <a:pPr marL="11206">
              <a:spcBef>
                <a:spcPts val="1000"/>
              </a:spcBef>
              <a:buClr>
                <a:schemeClr val="accent1"/>
              </a:buClr>
              <a:buSzPct val="80000"/>
              <a:buFont typeface="Wingdings 3" charset="2"/>
              <a:buChar char=""/>
            </a:pPr>
            <a:r>
              <a:rPr lang="en-US" sz="2000" spc="-66">
                <a:solidFill>
                  <a:schemeClr val="tx1">
                    <a:lumMod val="75000"/>
                    <a:lumOff val="25000"/>
                  </a:schemeClr>
                </a:solidFill>
              </a:rPr>
              <a:t>-Speculation</a:t>
            </a:r>
            <a:endParaRPr lang="en-US" sz="2000">
              <a:solidFill>
                <a:schemeClr val="tx1">
                  <a:lumMod val="75000"/>
                  <a:lumOff val="25000"/>
                </a:schemeClr>
              </a:solidFill>
            </a:endParaRPr>
          </a:p>
          <a:p>
            <a:pPr marL="11206">
              <a:spcBef>
                <a:spcPts val="1000"/>
              </a:spcBef>
              <a:buClr>
                <a:schemeClr val="accent1"/>
              </a:buClr>
              <a:buSzPct val="80000"/>
              <a:buFont typeface="Wingdings 3" charset="2"/>
              <a:buChar char=""/>
            </a:pPr>
            <a:r>
              <a:rPr lang="en-US" sz="2000" spc="-75">
                <a:solidFill>
                  <a:schemeClr val="tx1">
                    <a:lumMod val="75000"/>
                    <a:lumOff val="25000"/>
                  </a:schemeClr>
                </a:solidFill>
              </a:rPr>
              <a:t>-General </a:t>
            </a:r>
            <a:r>
              <a:rPr lang="en-US" sz="2000" spc="-79">
                <a:solidFill>
                  <a:schemeClr val="tx1">
                    <a:lumMod val="75000"/>
                    <a:lumOff val="25000"/>
                  </a:schemeClr>
                </a:solidFill>
              </a:rPr>
              <a:t>lack </a:t>
            </a:r>
            <a:r>
              <a:rPr lang="en-US" sz="2000" spc="4">
                <a:solidFill>
                  <a:schemeClr val="tx1">
                    <a:lumMod val="75000"/>
                    <a:lumOff val="25000"/>
                  </a:schemeClr>
                </a:solidFill>
              </a:rPr>
              <a:t>of</a:t>
            </a:r>
            <a:r>
              <a:rPr lang="en-US" sz="2000" spc="-110">
                <a:solidFill>
                  <a:schemeClr val="tx1">
                    <a:lumMod val="75000"/>
                    <a:lumOff val="25000"/>
                  </a:schemeClr>
                </a:solidFill>
              </a:rPr>
              <a:t> </a:t>
            </a:r>
            <a:r>
              <a:rPr lang="en-US" sz="2000" spc="-40">
                <a:solidFill>
                  <a:schemeClr val="tx1">
                    <a:lumMod val="75000"/>
                    <a:lumOff val="25000"/>
                  </a:schemeClr>
                </a:solidFill>
              </a:rPr>
              <a:t>clarity/coherence</a:t>
            </a:r>
            <a:endParaRPr lang="en-US" sz="2000">
              <a:solidFill>
                <a:schemeClr val="tx1">
                  <a:lumMod val="75000"/>
                  <a:lumOff val="25000"/>
                </a:schemeClr>
              </a:solidFill>
            </a:endParaRPr>
          </a:p>
          <a:p>
            <a:pPr marL="11206" marR="318264">
              <a:spcBef>
                <a:spcPts val="1000"/>
              </a:spcBef>
              <a:buClr>
                <a:schemeClr val="accent1"/>
              </a:buClr>
              <a:buSzPct val="80000"/>
              <a:buFont typeface="Wingdings 3" charset="2"/>
              <a:buChar char=""/>
            </a:pPr>
            <a:r>
              <a:rPr lang="en-US" sz="2000" spc="-49">
                <a:solidFill>
                  <a:schemeClr val="tx1">
                    <a:lumMod val="75000"/>
                    <a:lumOff val="25000"/>
                  </a:schemeClr>
                </a:solidFill>
              </a:rPr>
              <a:t>-Including </a:t>
            </a:r>
            <a:r>
              <a:rPr lang="en-US" sz="2000">
                <a:solidFill>
                  <a:schemeClr val="tx1">
                    <a:lumMod val="75000"/>
                    <a:lumOff val="25000"/>
                  </a:schemeClr>
                </a:solidFill>
              </a:rPr>
              <a:t>too </a:t>
            </a:r>
            <a:r>
              <a:rPr lang="en-US" sz="2000" spc="-62">
                <a:solidFill>
                  <a:schemeClr val="tx1">
                    <a:lumMod val="75000"/>
                    <a:lumOff val="25000"/>
                  </a:schemeClr>
                </a:solidFill>
              </a:rPr>
              <a:t>much </a:t>
            </a:r>
            <a:r>
              <a:rPr lang="en-US" sz="2000" spc="-18">
                <a:solidFill>
                  <a:schemeClr val="tx1">
                    <a:lumMod val="75000"/>
                    <a:lumOff val="25000"/>
                  </a:schemeClr>
                </a:solidFill>
              </a:rPr>
              <a:t>information</a:t>
            </a:r>
            <a:r>
              <a:rPr lang="en-US" sz="2000" spc="-278">
                <a:solidFill>
                  <a:schemeClr val="tx1">
                    <a:lumMod val="75000"/>
                    <a:lumOff val="25000"/>
                  </a:schemeClr>
                </a:solidFill>
              </a:rPr>
              <a:t> </a:t>
            </a:r>
            <a:r>
              <a:rPr lang="en-US" sz="2000" spc="-31">
                <a:solidFill>
                  <a:schemeClr val="tx1">
                    <a:lumMod val="75000"/>
                    <a:lumOff val="25000"/>
                  </a:schemeClr>
                </a:solidFill>
              </a:rPr>
              <a:t>about  irrelevant</a:t>
            </a:r>
            <a:r>
              <a:rPr lang="en-US" sz="2000" spc="-101">
                <a:solidFill>
                  <a:schemeClr val="tx1">
                    <a:lumMod val="75000"/>
                    <a:lumOff val="25000"/>
                  </a:schemeClr>
                </a:solidFill>
              </a:rPr>
              <a:t> </a:t>
            </a:r>
            <a:r>
              <a:rPr lang="en-US" sz="2000" spc="-53">
                <a:solidFill>
                  <a:schemeClr val="tx1">
                    <a:lumMod val="75000"/>
                    <a:lumOff val="25000"/>
                  </a:schemeClr>
                </a:solidFill>
              </a:rPr>
              <a:t>details</a:t>
            </a:r>
            <a:endParaRPr lang="en-US" sz="2000">
              <a:solidFill>
                <a:schemeClr val="tx1">
                  <a:lumMod val="75000"/>
                  <a:lumOff val="25000"/>
                </a:schemeClr>
              </a:solidFill>
            </a:endParaRPr>
          </a:p>
          <a:p>
            <a:pPr marL="11206" marR="473474">
              <a:spcBef>
                <a:spcPts val="1000"/>
              </a:spcBef>
              <a:buClr>
                <a:schemeClr val="accent1"/>
              </a:buClr>
              <a:buSzPct val="80000"/>
              <a:buFont typeface="Wingdings 3" charset="2"/>
              <a:buChar char=""/>
            </a:pPr>
            <a:r>
              <a:rPr lang="en-US" sz="2000" spc="-49">
                <a:solidFill>
                  <a:schemeClr val="tx1">
                    <a:lumMod val="75000"/>
                    <a:lumOff val="25000"/>
                  </a:schemeClr>
                </a:solidFill>
              </a:rPr>
              <a:t>-Including </a:t>
            </a:r>
            <a:r>
              <a:rPr lang="en-US" sz="2000" spc="-26">
                <a:solidFill>
                  <a:schemeClr val="tx1">
                    <a:lumMod val="75000"/>
                    <a:lumOff val="25000"/>
                  </a:schemeClr>
                </a:solidFill>
              </a:rPr>
              <a:t>insufficient </a:t>
            </a:r>
            <a:r>
              <a:rPr lang="en-US" sz="2000" spc="-18">
                <a:solidFill>
                  <a:schemeClr val="tx1">
                    <a:lumMod val="75000"/>
                    <a:lumOff val="25000"/>
                  </a:schemeClr>
                </a:solidFill>
              </a:rPr>
              <a:t>information</a:t>
            </a:r>
            <a:r>
              <a:rPr lang="en-US" sz="2000" spc="-190">
                <a:solidFill>
                  <a:schemeClr val="tx1">
                    <a:lumMod val="75000"/>
                    <a:lumOff val="25000"/>
                  </a:schemeClr>
                </a:solidFill>
              </a:rPr>
              <a:t> </a:t>
            </a:r>
            <a:r>
              <a:rPr lang="en-US" sz="2000" spc="-44">
                <a:solidFill>
                  <a:schemeClr val="tx1">
                    <a:lumMod val="75000"/>
                    <a:lumOff val="25000"/>
                  </a:schemeClr>
                </a:solidFill>
              </a:rPr>
              <a:t>on  </a:t>
            </a:r>
            <a:r>
              <a:rPr lang="en-US" sz="2000" spc="-4">
                <a:solidFill>
                  <a:schemeClr val="tx1">
                    <a:lumMod val="75000"/>
                    <a:lumOff val="25000"/>
                  </a:schemeClr>
                </a:solidFill>
              </a:rPr>
              <a:t>important</a:t>
            </a:r>
            <a:r>
              <a:rPr lang="en-US" sz="2000" spc="-93">
                <a:solidFill>
                  <a:schemeClr val="tx1">
                    <a:lumMod val="75000"/>
                    <a:lumOff val="25000"/>
                  </a:schemeClr>
                </a:solidFill>
              </a:rPr>
              <a:t> </a:t>
            </a:r>
            <a:r>
              <a:rPr lang="en-US" sz="2000" spc="-115">
                <a:solidFill>
                  <a:schemeClr val="tx1">
                    <a:lumMod val="75000"/>
                    <a:lumOff val="25000"/>
                  </a:schemeClr>
                </a:solidFill>
              </a:rPr>
              <a:t>issues</a:t>
            </a:r>
            <a:endParaRPr lang="en-US" sz="2000">
              <a:solidFill>
                <a:schemeClr val="tx1">
                  <a:lumMod val="75000"/>
                  <a:lumOff val="25000"/>
                </a:schemeClr>
              </a:solidFill>
            </a:endParaRPr>
          </a:p>
          <a:p>
            <a:pPr marL="11206" marR="4483">
              <a:spcBef>
                <a:spcPts val="1000"/>
              </a:spcBef>
              <a:buClr>
                <a:schemeClr val="accent1"/>
              </a:buClr>
              <a:buSzPct val="80000"/>
              <a:buFont typeface="Wingdings 3" charset="2"/>
              <a:buChar char=""/>
            </a:pPr>
            <a:r>
              <a:rPr lang="en-US" sz="2000" spc="-22">
                <a:solidFill>
                  <a:schemeClr val="tx1">
                    <a:lumMod val="75000"/>
                    <a:lumOff val="25000"/>
                  </a:schemeClr>
                </a:solidFill>
              </a:rPr>
              <a:t>-Not </a:t>
            </a:r>
            <a:r>
              <a:rPr lang="en-US" sz="2000" spc="-53">
                <a:solidFill>
                  <a:schemeClr val="tx1">
                    <a:lumMod val="75000"/>
                    <a:lumOff val="25000"/>
                  </a:schemeClr>
                </a:solidFill>
              </a:rPr>
              <a:t>clearly </a:t>
            </a:r>
            <a:r>
              <a:rPr lang="en-US" sz="2000" spc="-4">
                <a:solidFill>
                  <a:schemeClr val="tx1">
                    <a:lumMod val="75000"/>
                    <a:lumOff val="25000"/>
                  </a:schemeClr>
                </a:solidFill>
              </a:rPr>
              <a:t>or </a:t>
            </a:r>
            <a:r>
              <a:rPr lang="en-US" sz="2000" spc="-57">
                <a:solidFill>
                  <a:schemeClr val="tx1">
                    <a:lumMod val="75000"/>
                    <a:lumOff val="25000"/>
                  </a:schemeClr>
                </a:solidFill>
              </a:rPr>
              <a:t>adequately explaining</a:t>
            </a:r>
            <a:r>
              <a:rPr lang="en-US" sz="2000" spc="-274">
                <a:solidFill>
                  <a:schemeClr val="tx1">
                    <a:lumMod val="75000"/>
                    <a:lumOff val="25000"/>
                  </a:schemeClr>
                </a:solidFill>
              </a:rPr>
              <a:t> </a:t>
            </a:r>
            <a:r>
              <a:rPr lang="en-US" sz="2000" spc="-101">
                <a:solidFill>
                  <a:schemeClr val="tx1">
                    <a:lumMod val="75000"/>
                    <a:lumOff val="25000"/>
                  </a:schemeClr>
                </a:solidFill>
              </a:rPr>
              <a:t>basis  </a:t>
            </a:r>
            <a:r>
              <a:rPr lang="en-US" sz="2000" spc="4">
                <a:solidFill>
                  <a:schemeClr val="tx1">
                    <a:lumMod val="75000"/>
                    <a:lumOff val="25000"/>
                  </a:schemeClr>
                </a:solidFill>
              </a:rPr>
              <a:t>for</a:t>
            </a:r>
            <a:r>
              <a:rPr lang="en-US" sz="2000" spc="-84">
                <a:solidFill>
                  <a:schemeClr val="tx1">
                    <a:lumMod val="75000"/>
                    <a:lumOff val="25000"/>
                  </a:schemeClr>
                </a:solidFill>
              </a:rPr>
              <a:t> </a:t>
            </a:r>
            <a:r>
              <a:rPr lang="en-US" sz="2000" spc="-62">
                <a:solidFill>
                  <a:schemeClr val="tx1">
                    <a:lumMod val="75000"/>
                    <a:lumOff val="25000"/>
                  </a:schemeClr>
                </a:solidFill>
              </a:rPr>
              <a:t>decision</a:t>
            </a:r>
            <a:endParaRPr lang="en-US" sz="2000">
              <a:solidFill>
                <a:schemeClr val="tx1">
                  <a:lumMod val="75000"/>
                  <a:lumOff val="25000"/>
                </a:schemeClr>
              </a:solidFill>
            </a:endParaRPr>
          </a:p>
        </p:txBody>
      </p:sp>
    </p:spTree>
    <p:extLst>
      <p:ext uri="{BB962C8B-B14F-4D97-AF65-F5344CB8AC3E}">
        <p14:creationId xmlns:p14="http://schemas.microsoft.com/office/powerpoint/2010/main" val="3916375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6FBBE9ED-5BD3-436E-2BAD-3F01342A9A47}"/>
              </a:ext>
            </a:extLst>
          </p:cNvPr>
          <p:cNvSpPr>
            <a:spLocks noGrp="1"/>
          </p:cNvSpPr>
          <p:nvPr>
            <p:ph type="title"/>
          </p:nvPr>
        </p:nvSpPr>
        <p:spPr>
          <a:xfrm>
            <a:off x="836247" y="1085549"/>
            <a:ext cx="3430947" cy="4686903"/>
          </a:xfrm>
        </p:spPr>
        <p:txBody>
          <a:bodyPr anchor="ctr">
            <a:normAutofit/>
          </a:bodyPr>
          <a:lstStyle/>
          <a:p>
            <a:pPr algn="r"/>
            <a:r>
              <a:rPr lang="en-US">
                <a:solidFill>
                  <a:schemeClr val="tx1"/>
                </a:solidFill>
              </a:rPr>
              <a:t>Questions or Concerns</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8E8F86-CEC2-6CDD-E391-A20B1A566104}"/>
              </a:ext>
            </a:extLst>
          </p:cNvPr>
          <p:cNvSpPr>
            <a:spLocks noGrp="1"/>
          </p:cNvSpPr>
          <p:nvPr>
            <p:ph idx="1"/>
          </p:nvPr>
        </p:nvSpPr>
        <p:spPr>
          <a:xfrm>
            <a:off x="5041399" y="1085549"/>
            <a:ext cx="5579707" cy="4686903"/>
          </a:xfrm>
        </p:spPr>
        <p:txBody>
          <a:bodyPr anchor="ctr">
            <a:normAutofit/>
          </a:bodyPr>
          <a:lstStyle/>
          <a:p>
            <a:pPr marL="0" indent="0" algn="ctr">
              <a:buNone/>
            </a:pPr>
            <a:r>
              <a:rPr lang="en-US" sz="2400" dirty="0">
                <a:solidFill>
                  <a:schemeClr val="tx1"/>
                </a:solidFill>
              </a:rPr>
              <a:t>If you conduct the hearing in accordance with the procedures detailed in this presentation, you should arrive at a solid determination based on university policies &amp; guidelines, the factual evidence, and testimony presented in the case.</a:t>
            </a:r>
          </a:p>
        </p:txBody>
      </p:sp>
    </p:spTree>
    <p:extLst>
      <p:ext uri="{BB962C8B-B14F-4D97-AF65-F5344CB8AC3E}">
        <p14:creationId xmlns:p14="http://schemas.microsoft.com/office/powerpoint/2010/main" val="3263440961"/>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p:txBody>
          <a:bodyPr/>
          <a:lstStyle/>
          <a:p>
            <a:pPr algn="ctr"/>
            <a:r>
              <a:rPr lang="en-US" dirty="0"/>
              <a:t>Alcorn State University Compliance Department</a:t>
            </a:r>
          </a:p>
          <a:p>
            <a:pPr algn="ctr"/>
            <a:r>
              <a:rPr lang="en-US" dirty="0"/>
              <a:t>Title IX Office</a:t>
            </a:r>
          </a:p>
          <a:p>
            <a:pPr algn="ctr"/>
            <a:r>
              <a:rPr lang="en-US" dirty="0"/>
              <a:t>Title IX Coordinator &amp; Assistant Director of University Compliance</a:t>
            </a:r>
          </a:p>
          <a:p>
            <a:pPr algn="ctr"/>
            <a:endParaRPr lang="en-US" dirty="0"/>
          </a:p>
        </p:txBody>
      </p:sp>
      <p:sp>
        <p:nvSpPr>
          <p:cNvPr id="9" name="Text Placeholder 8">
            <a:extLst>
              <a:ext uri="{FF2B5EF4-FFF2-40B4-BE49-F238E27FC236}">
                <a16:creationId xmlns:a16="http://schemas.microsoft.com/office/drawing/2014/main" id="{E8948999-3956-4D11-B059-3699485A1E22}"/>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Thank you</a:t>
            </a:r>
          </a:p>
        </p:txBody>
      </p:sp>
      <p:sp>
        <p:nvSpPr>
          <p:cNvPr id="45" name="Rectangle 44">
            <a:extLst>
              <a:ext uri="{FF2B5EF4-FFF2-40B4-BE49-F238E27FC236}">
                <a16:creationId xmlns:a16="http://schemas.microsoft.com/office/drawing/2014/main" id="{194AB131-F9C1-48DB-AD3A-5C074FBC4665}"/>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6AE9ED3E-A3FD-4FE3-BD8B-BC4B8C020562}"/>
              </a:ext>
              <a:ext uri="{C183D7F6-B498-43B3-948B-1728B52AA6E4}">
                <adec:decorative xmlns:adec="http://schemas.microsoft.com/office/drawing/2017/decorative" val="1"/>
              </a:ext>
            </a:extLst>
          </p:cNvPr>
          <p:cNvCxnSpPr>
            <a:cxnSpLocks/>
          </p:cNvCxnSpPr>
          <p:nvPr/>
        </p:nvCxnSpPr>
        <p:spPr>
          <a:xfrm>
            <a:off x="7803075" y="0"/>
            <a:ext cx="0" cy="29911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Placeholder 7" descr="Women and man planning in workplace">
            <a:extLst>
              <a:ext uri="{FF2B5EF4-FFF2-40B4-BE49-F238E27FC236}">
                <a16:creationId xmlns:a16="http://schemas.microsoft.com/office/drawing/2014/main" id="{5EA1E42A-E819-BC52-A840-9AA08E2A929F}"/>
              </a:ext>
            </a:extLst>
          </p:cNvPr>
          <p:cNvPicPr>
            <a:picLocks noGrp="1" noChangeAspect="1"/>
          </p:cNvPicPr>
          <p:nvPr>
            <p:ph type="pic" sz="quarter" idx="17"/>
          </p:nvPr>
        </p:nvPicPr>
        <p:blipFill>
          <a:blip r:embed="rId2"/>
          <a:srcRect t="7833" b="7833"/>
          <a:stretch>
            <a:fillRect/>
          </a:stretch>
        </p:blipFill>
        <p:spPr>
          <a:xfrm>
            <a:off x="478467" y="457200"/>
            <a:ext cx="7319166" cy="5762624"/>
          </a:xfrm>
        </p:spPr>
      </p:pic>
    </p:spTree>
    <p:extLst>
      <p:ext uri="{BB962C8B-B14F-4D97-AF65-F5344CB8AC3E}">
        <p14:creationId xmlns:p14="http://schemas.microsoft.com/office/powerpoint/2010/main" val="3260611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3">
            <a:extLst>
              <a:ext uri="{FF2B5EF4-FFF2-40B4-BE49-F238E27FC236}">
                <a16:creationId xmlns:a16="http://schemas.microsoft.com/office/drawing/2014/main" id="{548CC941-7974-4E89-9125-7894B65CF116}"/>
              </a:ext>
            </a:extLst>
          </p:cNvPr>
          <p:cNvSpPr>
            <a:spLocks noGrp="1"/>
          </p:cNvSpPr>
          <p:nvPr>
            <p:ph sz="quarter" idx="15"/>
          </p:nvPr>
        </p:nvSpPr>
        <p:spPr>
          <a:xfrm>
            <a:off x="2029158" y="2838122"/>
            <a:ext cx="7138593" cy="430923"/>
          </a:xfrm>
        </p:spPr>
        <p:txBody>
          <a:bodyPr>
            <a:noAutofit/>
          </a:bodyPr>
          <a:lstStyle/>
          <a:p>
            <a:r>
              <a:rPr lang="en-US" sz="1800" dirty="0"/>
              <a:t>Oversees &amp; conducts the hearing</a:t>
            </a:r>
          </a:p>
        </p:txBody>
      </p:sp>
      <p:sp>
        <p:nvSpPr>
          <p:cNvPr id="35" name="Content Placeholder 34">
            <a:extLst>
              <a:ext uri="{FF2B5EF4-FFF2-40B4-BE49-F238E27FC236}">
                <a16:creationId xmlns:a16="http://schemas.microsoft.com/office/drawing/2014/main" id="{50202FC6-8464-4C3A-A97B-059318AA7B1E}"/>
              </a:ext>
            </a:extLst>
          </p:cNvPr>
          <p:cNvSpPr>
            <a:spLocks noGrp="1"/>
          </p:cNvSpPr>
          <p:nvPr>
            <p:ph sz="quarter" idx="16"/>
          </p:nvPr>
        </p:nvSpPr>
        <p:spPr>
          <a:xfrm>
            <a:off x="2029158" y="3379435"/>
            <a:ext cx="6853585" cy="430923"/>
          </a:xfrm>
        </p:spPr>
        <p:txBody>
          <a:bodyPr>
            <a:noAutofit/>
          </a:bodyPr>
          <a:lstStyle/>
          <a:p>
            <a:r>
              <a:rPr lang="en-US" sz="1800" dirty="0"/>
              <a:t>Makes a finding</a:t>
            </a:r>
          </a:p>
        </p:txBody>
      </p:sp>
      <p:sp>
        <p:nvSpPr>
          <p:cNvPr id="36" name="Content Placeholder 35">
            <a:extLst>
              <a:ext uri="{FF2B5EF4-FFF2-40B4-BE49-F238E27FC236}">
                <a16:creationId xmlns:a16="http://schemas.microsoft.com/office/drawing/2014/main" id="{FE54D197-DB5B-4916-8290-50781985C977}"/>
              </a:ext>
            </a:extLst>
          </p:cNvPr>
          <p:cNvSpPr>
            <a:spLocks noGrp="1"/>
          </p:cNvSpPr>
          <p:nvPr>
            <p:ph sz="quarter" idx="17"/>
          </p:nvPr>
        </p:nvSpPr>
        <p:spPr>
          <a:xfrm>
            <a:off x="2029158" y="3920748"/>
            <a:ext cx="7423600" cy="430923"/>
          </a:xfrm>
        </p:spPr>
        <p:txBody>
          <a:bodyPr>
            <a:noAutofit/>
          </a:bodyPr>
          <a:lstStyle/>
          <a:p>
            <a:r>
              <a:rPr lang="en-US" sz="1800" dirty="0"/>
              <a:t>Determine Sanctions</a:t>
            </a:r>
          </a:p>
        </p:txBody>
      </p:sp>
      <p:sp>
        <p:nvSpPr>
          <p:cNvPr id="70" name="Title 69">
            <a:extLst>
              <a:ext uri="{FF2B5EF4-FFF2-40B4-BE49-F238E27FC236}">
                <a16:creationId xmlns:a16="http://schemas.microsoft.com/office/drawing/2014/main" id="{0E5B711B-1FB9-410F-85EA-CD7D435ACD5B}"/>
              </a:ext>
            </a:extLst>
          </p:cNvPr>
          <p:cNvSpPr>
            <a:spLocks noGrp="1"/>
          </p:cNvSpPr>
          <p:nvPr>
            <p:ph type="title"/>
          </p:nvPr>
        </p:nvSpPr>
        <p:spPr>
          <a:xfrm>
            <a:off x="1401765" y="734246"/>
            <a:ext cx="4828303" cy="1268810"/>
          </a:xfrm>
        </p:spPr>
        <p:txBody>
          <a:bodyPr/>
          <a:lstStyle/>
          <a:p>
            <a:r>
              <a:rPr lang="en-US" dirty="0">
                <a:solidFill>
                  <a:schemeClr val="bg2">
                    <a:lumMod val="90000"/>
                  </a:schemeClr>
                </a:solidFill>
              </a:rPr>
              <a:t>Hearing Decision-Maker</a:t>
            </a:r>
          </a:p>
        </p:txBody>
      </p:sp>
      <p:sp>
        <p:nvSpPr>
          <p:cNvPr id="59" name="Rectangle 58">
            <a:extLst>
              <a:ext uri="{FF2B5EF4-FFF2-40B4-BE49-F238E27FC236}">
                <a16:creationId xmlns:a16="http://schemas.microsoft.com/office/drawing/2014/main" id="{A12CE6A6-DF77-472D-A1D1-E774E6947DFF}"/>
              </a:ext>
              <a:ext uri="{C183D7F6-B498-43B3-948B-1728B52AA6E4}">
                <adec:decorative xmlns:adec="http://schemas.microsoft.com/office/drawing/2017/decorative" val="1"/>
              </a:ext>
            </a:extLst>
          </p:cNvPr>
          <p:cNvSpPr/>
          <p:nvPr/>
        </p:nvSpPr>
        <p:spPr>
          <a:xfrm>
            <a:off x="1382138" y="287583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5CF04AA3-DE45-473C-BCB0-FB487EE57BA6}"/>
              </a:ext>
              <a:ext uri="{C183D7F6-B498-43B3-948B-1728B52AA6E4}">
                <adec:decorative xmlns:adec="http://schemas.microsoft.com/office/drawing/2017/decorative" val="1"/>
              </a:ext>
            </a:extLst>
          </p:cNvPr>
          <p:cNvSpPr/>
          <p:nvPr/>
        </p:nvSpPr>
        <p:spPr>
          <a:xfrm>
            <a:off x="1382138" y="3419968"/>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3D813B6D-1DAF-48CA-9640-03182B1601D2}"/>
              </a:ext>
              <a:ext uri="{C183D7F6-B498-43B3-948B-1728B52AA6E4}">
                <adec:decorative xmlns:adec="http://schemas.microsoft.com/office/drawing/2017/decorative" val="1"/>
              </a:ext>
            </a:extLst>
          </p:cNvPr>
          <p:cNvSpPr/>
          <p:nvPr/>
        </p:nvSpPr>
        <p:spPr>
          <a:xfrm>
            <a:off x="1382138" y="3969949"/>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5A6DA090-00E3-489F-AF35-0FE8B534890A}"/>
              </a:ext>
              <a:ext uri="{C183D7F6-B498-43B3-948B-1728B52AA6E4}">
                <adec:decorative xmlns:adec="http://schemas.microsoft.com/office/drawing/2017/decorative" val="1"/>
              </a:ext>
            </a:extLst>
          </p:cNvPr>
          <p:cNvSpPr/>
          <p:nvPr/>
        </p:nvSpPr>
        <p:spPr>
          <a:xfrm>
            <a:off x="1382138" y="4517499"/>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47E0BE24-D67D-F810-2924-FD44029BC554}"/>
              </a:ext>
            </a:extLst>
          </p:cNvPr>
          <p:cNvSpPr>
            <a:spLocks noGrp="1"/>
          </p:cNvSpPr>
          <p:nvPr>
            <p:ph sz="quarter" idx="18"/>
          </p:nvPr>
        </p:nvSpPr>
        <p:spPr>
          <a:xfrm>
            <a:off x="2029158" y="4476966"/>
            <a:ext cx="6259819" cy="430923"/>
          </a:xfrm>
        </p:spPr>
        <p:txBody>
          <a:bodyPr>
            <a:noAutofit/>
          </a:bodyPr>
          <a:lstStyle/>
          <a:p>
            <a:r>
              <a:rPr lang="en-US" sz="1800" dirty="0"/>
              <a:t>Explain Decision</a:t>
            </a:r>
          </a:p>
        </p:txBody>
      </p:sp>
    </p:spTree>
    <p:extLst>
      <p:ext uri="{BB962C8B-B14F-4D97-AF65-F5344CB8AC3E}">
        <p14:creationId xmlns:p14="http://schemas.microsoft.com/office/powerpoint/2010/main" val="4111861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9" name="Rectangle 178">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0" name="Oval 179">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1" name="Oval 180">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2" name="Oval 181">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3" name="Oval 182">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4" name="Oval 183">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5"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6"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7"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9" name="Rectangle 188">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1" name="Rectangle 190">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93"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95"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xfrm>
            <a:off x="639098" y="629265"/>
            <a:ext cx="6072776" cy="1622322"/>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lgn="l">
              <a:lnSpc>
                <a:spcPct val="90000"/>
              </a:lnSpc>
            </a:pPr>
            <a:r>
              <a:rPr lang="en-US" sz="3600" b="0" i="0" kern="1200" noProof="0">
                <a:solidFill>
                  <a:srgbClr val="EBEBEB"/>
                </a:solidFill>
                <a:latin typeface="+mj-lt"/>
                <a:ea typeface="+mj-ea"/>
                <a:cs typeface="+mj-cs"/>
              </a:rPr>
              <a:t>How Does a Hearing Work?</a:t>
            </a:r>
            <a:br>
              <a:rPr lang="en-US" sz="3600" b="0" i="0" kern="1200" noProof="0">
                <a:solidFill>
                  <a:srgbClr val="EBEBEB"/>
                </a:solidFill>
                <a:latin typeface="+mj-lt"/>
                <a:ea typeface="+mj-ea"/>
                <a:cs typeface="+mj-cs"/>
              </a:rPr>
            </a:br>
            <a:endParaRPr lang="en-US" sz="3600" b="0" i="0" kern="1200" noProof="0">
              <a:solidFill>
                <a:srgbClr val="EBEBEB"/>
              </a:solidFill>
              <a:latin typeface="+mj-lt"/>
              <a:ea typeface="+mj-ea"/>
              <a:cs typeface="+mj-cs"/>
            </a:endParaRPr>
          </a:p>
        </p:txBody>
      </p:sp>
      <p:sp>
        <p:nvSpPr>
          <p:cNvPr id="197" name="Freeform: Shape 196">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99" name="Rectangle 198">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1" name="Oval 200">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3" name="Oval 202">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aphicFrame>
        <p:nvGraphicFramePr>
          <p:cNvPr id="209" name="Content Placeholder 5">
            <a:extLst>
              <a:ext uri="{FF2B5EF4-FFF2-40B4-BE49-F238E27FC236}">
                <a16:creationId xmlns:a16="http://schemas.microsoft.com/office/drawing/2014/main" id="{BB0563BC-A5E0-0AF4-4E09-256E3B30BF90}"/>
              </a:ext>
            </a:extLst>
          </p:cNvPr>
          <p:cNvGraphicFramePr>
            <a:graphicFrameLocks noGrp="1"/>
          </p:cNvGraphicFramePr>
          <p:nvPr>
            <p:ph sz="quarter" idx="16"/>
          </p:nvPr>
        </p:nvGraphicFramePr>
        <p:xfrm>
          <a:off x="7102495" y="985652"/>
          <a:ext cx="4903457" cy="5617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639098" y="1696575"/>
            <a:ext cx="6072776" cy="4533900"/>
          </a:xfrm>
        </p:spPr>
        <p:txBody>
          <a:bodyPr vert="horz" lIns="91440" tIns="45720" rIns="91440" bIns="45720" rtlCol="0" anchor="ctr">
            <a:normAutofit/>
          </a:bodyPr>
          <a:lstStyle/>
          <a:p>
            <a:pPr algn="l">
              <a:lnSpc>
                <a:spcPct val="140000"/>
              </a:lnSpc>
              <a:spcBef>
                <a:spcPts val="1000"/>
              </a:spcBef>
              <a:buFont typeface="Wingdings 3" charset="2"/>
              <a:buChar char=""/>
            </a:pPr>
            <a:r>
              <a:rPr lang="en-US" dirty="0">
                <a:solidFill>
                  <a:srgbClr val="FFFFFF"/>
                </a:solidFill>
              </a:rPr>
              <a:t>​Title IX regulation is largely silent on specific elements</a:t>
            </a:r>
          </a:p>
          <a:p>
            <a:pPr algn="l">
              <a:lnSpc>
                <a:spcPct val="140000"/>
              </a:lnSpc>
              <a:spcBef>
                <a:spcPts val="1000"/>
              </a:spcBef>
              <a:buFont typeface="Wingdings 3" charset="2"/>
              <a:buChar char=""/>
            </a:pPr>
            <a:r>
              <a:rPr lang="en-US" dirty="0">
                <a:solidFill>
                  <a:srgbClr val="FFFFFF"/>
                </a:solidFill>
              </a:rPr>
              <a:t>Required elements include:</a:t>
            </a:r>
          </a:p>
          <a:p>
            <a:pPr algn="l">
              <a:lnSpc>
                <a:spcPct val="140000"/>
              </a:lnSpc>
              <a:spcBef>
                <a:spcPts val="1000"/>
              </a:spcBef>
              <a:buFont typeface="Wingdings 3" charset="2"/>
              <a:buChar char=""/>
            </a:pPr>
            <a:r>
              <a:rPr lang="en-US" dirty="0">
                <a:solidFill>
                  <a:srgbClr val="FFFFFF"/>
                </a:solidFill>
              </a:rPr>
              <a:t>Decision-maker(s) must independently evaluate  questions for relevance and resolve relevancy  objections</a:t>
            </a:r>
          </a:p>
          <a:p>
            <a:pPr algn="l">
              <a:lnSpc>
                <a:spcPct val="140000"/>
              </a:lnSpc>
              <a:spcBef>
                <a:spcPts val="1000"/>
              </a:spcBef>
              <a:buFont typeface="Wingdings 3" charset="2"/>
              <a:buChar char=""/>
            </a:pPr>
            <a:r>
              <a:rPr lang="en-US" dirty="0">
                <a:solidFill>
                  <a:srgbClr val="FFFFFF"/>
                </a:solidFill>
              </a:rPr>
              <a:t>Party’s advisors must be allowed to conduct live  questioning of other parties and witnesses</a:t>
            </a:r>
          </a:p>
          <a:p>
            <a:pPr algn="l">
              <a:lnSpc>
                <a:spcPct val="140000"/>
              </a:lnSpc>
              <a:spcBef>
                <a:spcPts val="1000"/>
              </a:spcBef>
              <a:buFont typeface="Wingdings 3" charset="2"/>
              <a:buChar char=""/>
            </a:pPr>
            <a:r>
              <a:rPr lang="en-US" dirty="0">
                <a:solidFill>
                  <a:srgbClr val="FFFFFF"/>
                </a:solidFill>
              </a:rPr>
              <a:t>Party or witness who refuses to submit to live  questioning from the other party’s advisor must have  their testimony excluded</a:t>
            </a:r>
          </a:p>
          <a:p>
            <a:pPr algn="l">
              <a:lnSpc>
                <a:spcPct val="140000"/>
              </a:lnSpc>
              <a:spcBef>
                <a:spcPts val="1000"/>
              </a:spcBef>
              <a:buFont typeface="Wingdings 3" charset="2"/>
              <a:buChar char=""/>
            </a:pPr>
            <a:r>
              <a:rPr lang="en-US" dirty="0">
                <a:solidFill>
                  <a:srgbClr val="FFFFFF"/>
                </a:solidFill>
              </a:rPr>
              <a:t>Questioning of sexual history is generally not  permitted</a:t>
            </a:r>
          </a:p>
          <a:p>
            <a:pPr algn="l">
              <a:lnSpc>
                <a:spcPct val="140000"/>
              </a:lnSpc>
              <a:spcBef>
                <a:spcPts val="1000"/>
              </a:spcBef>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4056131397"/>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TM02900722[[fn=Ion Boardroom]]</Template>
  <TotalTime>165</TotalTime>
  <Words>4268</Words>
  <Application>Microsoft Office PowerPoint</Application>
  <PresentationFormat>Widescreen</PresentationFormat>
  <Paragraphs>444</Paragraphs>
  <Slides>76</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76</vt:i4>
      </vt:variant>
    </vt:vector>
  </HeadingPairs>
  <TitlesOfParts>
    <vt:vector size="87" baseType="lpstr">
      <vt:lpstr>Arial</vt:lpstr>
      <vt:lpstr>Arial-BoldItalicMT</vt:lpstr>
      <vt:lpstr>Calibri</vt:lpstr>
      <vt:lpstr>Century Gothic</vt:lpstr>
      <vt:lpstr>Georgia</vt:lpstr>
      <vt:lpstr>Univers Light</vt:lpstr>
      <vt:lpstr>Univers LT Std 45 Light</vt:lpstr>
      <vt:lpstr>Wingdings</vt:lpstr>
      <vt:lpstr>Wingdings 3</vt:lpstr>
      <vt:lpstr>Ion Boardroom</vt:lpstr>
      <vt:lpstr>1_Ion Boardroom</vt:lpstr>
      <vt:lpstr>Hearing Procedure Training</vt:lpstr>
      <vt:lpstr>Agenda</vt:lpstr>
      <vt:lpstr>PowerPoint Presentation</vt:lpstr>
      <vt:lpstr>Who Conducts the Hearing?   The regulation requires hearing to be administered by a “decision-maker.” This means the institution can use a single hearing officer or a hearing board of at least three-panel members.</vt:lpstr>
      <vt:lpstr>Standards of Behavior at Hearings</vt:lpstr>
      <vt:lpstr>Impermissible Conduct</vt:lpstr>
      <vt:lpstr>Hearing Logistics</vt:lpstr>
      <vt:lpstr>Hearing Decision-Maker</vt:lpstr>
      <vt:lpstr>How Does a Hearing Work? </vt:lpstr>
      <vt:lpstr>Pre-Hearing Preparation​</vt:lpstr>
      <vt:lpstr>Hearing Sequence                 Hearing Structure</vt:lpstr>
      <vt:lpstr>Starting the Hearing:  Setting the Tone &amp; Ground Rules</vt:lpstr>
      <vt:lpstr>Unavailable Witnesses &amp; Curve Balls</vt:lpstr>
      <vt:lpstr>The Art of Tackling Curveballs</vt:lpstr>
      <vt:lpstr>Curveballs cont….</vt:lpstr>
      <vt:lpstr>Facilitating Effective Cross-Examination</vt:lpstr>
      <vt:lpstr>What is the advisor’s role in  questioning?</vt:lpstr>
      <vt:lpstr>Advisors are not required to “act like lawyers”</vt:lpstr>
      <vt:lpstr>What is the appropriate manner of Advisor questions?</vt:lpstr>
      <vt:lpstr>Who determines relevance?</vt:lpstr>
      <vt:lpstr>Who determines relevance?</vt:lpstr>
      <vt:lpstr>What is relevance?</vt:lpstr>
      <vt:lpstr>Is sexual history considered?</vt:lpstr>
      <vt:lpstr>Example (impermissible)</vt:lpstr>
      <vt:lpstr>Does any testimony get excluded?</vt:lpstr>
      <vt:lpstr>Example:  When Responses are Excluded</vt:lpstr>
      <vt:lpstr>Example:  When questioning is allowed</vt:lpstr>
      <vt:lpstr>What are the hallmarks of  effective questioning?</vt:lpstr>
      <vt:lpstr>Example: Effective Questioning</vt:lpstr>
      <vt:lpstr>Questioning…</vt:lpstr>
      <vt:lpstr>General Questioning Guidelines</vt:lpstr>
      <vt:lpstr>General Questioning Guidelines…</vt:lpstr>
      <vt:lpstr>When Asking Questions . . .</vt:lpstr>
      <vt:lpstr>Some Common Questions by  Hearing Chair/Decision-Maker &amp; the Hearing Panel</vt:lpstr>
      <vt:lpstr>Some (More) Common Questions  by Hearing Panel</vt:lpstr>
      <vt:lpstr>Decision-Making and  Evidentiary  Concepts</vt:lpstr>
      <vt:lpstr>Decision-making</vt:lpstr>
      <vt:lpstr>Key Principles</vt:lpstr>
      <vt:lpstr>Direct v. Circumstantial (Direct)</vt:lpstr>
      <vt:lpstr>Direct v. Circumstantial  (Circumstantial)</vt:lpstr>
      <vt:lpstr>Hearsay</vt:lpstr>
      <vt:lpstr>Credibility</vt:lpstr>
      <vt:lpstr>What does it mean to weigh  evidence?</vt:lpstr>
      <vt:lpstr>How do(es) the decision-maker(s)  decide a case?</vt:lpstr>
      <vt:lpstr>How do(es) the decision-maker(s)  issue a decision?</vt:lpstr>
      <vt:lpstr>Sanctioning </vt:lpstr>
      <vt:lpstr>What principles do we use to  determine discipline?</vt:lpstr>
      <vt:lpstr>What principles do we use to  determine remediation?</vt:lpstr>
      <vt:lpstr>Disciplinary Philosophy</vt:lpstr>
      <vt:lpstr>Sanctioning Goals</vt:lpstr>
      <vt:lpstr>Determining Sanctions</vt:lpstr>
      <vt:lpstr>Determining Sanctions</vt:lpstr>
      <vt:lpstr>Avoid Sanctioning Problems</vt:lpstr>
      <vt:lpstr>Applying aggravating  and mitigating  factors</vt:lpstr>
      <vt:lpstr>Aggravating and Mitigating  Factors</vt:lpstr>
      <vt:lpstr>Increased Detail in Sanction</vt:lpstr>
      <vt:lpstr>Increased Detail in Sanction (cont.)</vt:lpstr>
      <vt:lpstr>Addressing Expectations Upon  Return from Suspensions</vt:lpstr>
      <vt:lpstr>What Is a Determination?</vt:lpstr>
      <vt:lpstr>Purpose of a Decision</vt:lpstr>
      <vt:lpstr>Documenting the Decision</vt:lpstr>
      <vt:lpstr>Critical Elements</vt:lpstr>
      <vt:lpstr>Preliminary Case Information</vt:lpstr>
      <vt:lpstr>History of the Case</vt:lpstr>
      <vt:lpstr>Summarizing Allegations</vt:lpstr>
      <vt:lpstr>Factual Findings</vt:lpstr>
      <vt:lpstr>Factual Findings (cont.)</vt:lpstr>
      <vt:lpstr>Important Language Considerations</vt:lpstr>
      <vt:lpstr>Be Specific</vt:lpstr>
      <vt:lpstr>Analysis and Conclusion</vt:lpstr>
      <vt:lpstr>Language for Findings</vt:lpstr>
      <vt:lpstr>Check Your Work</vt:lpstr>
      <vt:lpstr>Documenting Sanction: Rules of  Thumb</vt:lpstr>
      <vt:lpstr>Avoid Common “Mistakes” with  Decision-Writing</vt:lpstr>
      <vt:lpstr>Questions or Concerns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Procedure Training</dc:title>
  <dc:creator>Porter, Sharonda</dc:creator>
  <cp:lastModifiedBy>Porter, Sharonda</cp:lastModifiedBy>
  <cp:revision>2</cp:revision>
  <dcterms:created xsi:type="dcterms:W3CDTF">2022-11-30T14:55:11Z</dcterms:created>
  <dcterms:modified xsi:type="dcterms:W3CDTF">2023-07-28T15:09:08Z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